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318" r:id="rId3"/>
    <p:sldId id="518" r:id="rId4"/>
    <p:sldId id="519" r:id="rId5"/>
    <p:sldId id="260" r:id="rId6"/>
    <p:sldId id="262" r:id="rId7"/>
    <p:sldId id="264" r:id="rId8"/>
    <p:sldId id="265" r:id="rId9"/>
    <p:sldId id="292" r:id="rId10"/>
    <p:sldId id="293" r:id="rId11"/>
    <p:sldId id="266" r:id="rId12"/>
    <p:sldId id="295" r:id="rId13"/>
    <p:sldId id="296" r:id="rId14"/>
    <p:sldId id="259" r:id="rId15"/>
    <p:sldId id="267" r:id="rId16"/>
    <p:sldId id="290" r:id="rId17"/>
    <p:sldId id="269" r:id="rId18"/>
    <p:sldId id="270" r:id="rId19"/>
    <p:sldId id="273" r:id="rId20"/>
    <p:sldId id="274" r:id="rId21"/>
    <p:sldId id="298" r:id="rId22"/>
    <p:sldId id="261" r:id="rId23"/>
    <p:sldId id="275" r:id="rId24"/>
    <p:sldId id="276" r:id="rId25"/>
    <p:sldId id="258" r:id="rId26"/>
    <p:sldId id="285" r:id="rId27"/>
    <p:sldId id="286" r:id="rId28"/>
    <p:sldId id="287" r:id="rId29"/>
    <p:sldId id="288" r:id="rId30"/>
    <p:sldId id="520" r:id="rId31"/>
    <p:sldId id="522" r:id="rId32"/>
    <p:sldId id="317" r:id="rId33"/>
    <p:sldId id="308" r:id="rId34"/>
    <p:sldId id="521" r:id="rId35"/>
    <p:sldId id="307" r:id="rId36"/>
    <p:sldId id="309" r:id="rId37"/>
    <p:sldId id="310" r:id="rId38"/>
    <p:sldId id="312" r:id="rId39"/>
    <p:sldId id="313" r:id="rId40"/>
    <p:sldId id="311" r:id="rId41"/>
    <p:sldId id="315" r:id="rId42"/>
    <p:sldId id="314" r:id="rId43"/>
    <p:sldId id="283" r:id="rId44"/>
    <p:sldId id="3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88"/>
    <p:restoredTop sz="94679"/>
  </p:normalViewPr>
  <p:slideViewPr>
    <p:cSldViewPr snapToGrid="0">
      <p:cViewPr varScale="1">
        <p:scale>
          <a:sx n="95" d="100"/>
          <a:sy n="9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27:20.1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3094 1 24575,'0'38'0,"0"1"0,0 4 0,0 12 0,0 17 0,0 3 0,0-9 0,0 0 0,-3-13 0,-3 5 0,-7-3 0,-2-10 0,1 3 0,0-3 0,0 5 0,-6 11 0,0 3 0,-4 6 0,-1 4 0,-1 3 0,-2-1 0,-1 4 0,0-3 0,0-1 0,1-3 0,0 1 0,0-1 0,1-8 0,0-4 0,-3-5 0,0 1 0,-10 19 0,0-1 0,-2 1 0,-2-2 0,4-9 0,-3 2 0,-9 11-662,-2 4 662,25-40 0,0 0 0,-2 2 0,1 0 0,-27 35 0,2-4 0,1 2 0,6-9 0,1 3 0,-6 5 0,3-3 0,-6 6 0,4-8 0,3-4-122,-1-4 122,3-6 0,0 0 0,2-1 0,0 0 0,0-4 0,-3-2 0,3-6 658,3-3-658,-3 1 126,-1 1-126,-6 5 0,-2-3 0,-2 1 0,2-3 0,1 0 0,1-1 0,3-4 0,2-2 0,5 0 0,3-4 0,1 2 0,2-3 0,3-4 0,0 3 0,1-3 0,-1 4 0,-4 0 0,1-2 0,2-2 0,3-3 0,2 0 0,4-4 0,2-2 0,3-4 0,6-6 0,2-2 0,4-8 0,3-11 0,3-2 0,2-13 0,0 1 0,0-8 0,0-9 0,0-2 0,0-11 0,0 1 0,-3-1 0,0 1 0,-1 8 0,1 5 0,3 8 0,0 4 0,0 3 0,0 2 0,0 0 0,0 3 0,0 2 0,0 2 0,0 2 0,0 3 0,0 1 0,0 3 0,0 42 0,0-10 0,0 26 0,0-20 0,-2-3 0,0 6 0,-1 5 0,-2-1 0,2-1 0,-3 3 0,0 1 0,0 0 0,0-3 0,1 0 0,-1-5 0,0-3 0,1-2 0,2-5 0,-2 2 0,2-3 0,0-1 0,0 0 0,0-2 0,1-2 0,-1-1 0,1-3 0,1-1 0,-1 1 0,-1 0 0,2-2 0,15-3 0,-2-3 0,18-2 0,-5 0 0,6 0 0,8 0 0,3 3 0,6 3 0,1 3 0,4 3 0,0 0 0,1 0 0,3 0 0,-6 0 0,3 1 0,-5-3 0,-2 0 0,-4-3 0,-4-2 0,-5-2 0,-5 0 0,0 0 0,-3 0 0,-5 0 0,-3-1 0,-2 1 0,-1 2 0,-1 0 0,-2-2 0,-1 1 0,-3-2 0,2 1 0,0-1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2.6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6 0 24575,'0'55'0,"0"33"-492,-2-20 0,0 8 0,0 18 0,2 6 164,2-19 0,1 3 0,1 3 82,0-13 0,1 1 0,1 3 0,0 1 0,3 8 0,1 3 0,0 1 0,0 2 49,-1-12 0,-1 1 1,0 2-1,1-1 0,-1-1-49,1 16 0,0-1 0,0 0 0,0-1 0,0-1 0,0 0 0,0-1 0,-1-1 0,-2-8 0,1 0 0,-2-2 0,1-3-82,0 10 0,0-3 0,-1-3 0,0-8 0,-1-3 0,0-5-164,-2 9 0,0-6 439,0-12 1,0-5 0,1 11 0,-1-12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6:55.658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948 3 24575,'56'0'0,"-4"0"0,-1 0 0,3-2 0,3 3 0,2 10 0,-7 10 0,-5 7 0,-6 6 0,-4 4 0,-8-1 0,1 5 0,-3-4 0,-3 0 0,-2 4 0,-1 2 0,-4 12 0,-1 7 0,-2 9 0,-2 3 0,1 0 0,-2-2 0,-1 4 0,-7 0 0,0-4 0,1 4 0,-1-7 0,0-5 0,-3-4 0,0-4 0,0 2 0,0 4 0,0 1 0,0-4 0,0 0 0,0-4 0,-2-4 0,-7 2 0,-3-2 0,-6 1 0,-2 3 0,-3-2 0,-8 6 0,-1-2 0,-8 6 0,-6 6 0,-2-3 0,16-25 0,-2 0 0,2-2 0,-1-1 0,0 0 0,0-1 0,-29 34 0,12-13 0,0 1 0,0-3 0,-2-2 0,5-8 0,5-5 0,8-6 0,4-3 0,5-5 0,2-3 0,-1 0 0,0 1 0,-5 9 0,-3 2 0,-1 1 0,1 0 0,4-7 0,3-3 0,4-7 0,4-6 0,2-3 0,3-5 0,2-3 0,2-2 0,-4-2 0,5-1 0,-1-9 0,4-2 0,1-6 0,-2 3 0,-1-1 0,-5-7 0,-5-9 0,-7-11 0,-5-7 0,-5-7 0,-13-21 0,2 1 0,1-3 0,2 3 0,11 15 0,-2-3 0,7 12 0,6 13 0,6 15 0,5 7 0,3 10 0,5 37 0,5-7 0,2 32 0,4-15 0,0 6 0,-1 0 0,1 3 0,-1 0 0,0 9 0,3 7 0,-1 6 0,1 2 0,-2-4 0,-2-5 0,-2-6 0,-1-5 0,0-9 0,-2-9 0,-2-8 0,-2-9 0,0-4 0,0-3 0,2-3 0,0 5 0,0-3 0,2 2 0,-2-1 0,2-4 0,9 0 0,-5-4 0,6-2 0,-6 0 0,1 0 0,2 0 0,11 0 0,12 0 0,15 0 0,3 1 0,19 6 0,0 0 0,5 2 0,6 1 0,-11 0 0,11 2 0,-4 1 0,-4 0 0,-9 0 0,-9-1 0,-7 0 0,0-1 0,-7-2 0,-3-1 0,-6-3 0,-7-3 0,-2 0 0,-6-1 0,-4-1 0,-4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7:01.67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1090 1 24575,'-4'57'0,"0"22"0,4-29 0,0 2 0,0 10 0,0 2-453,0 2 0,0 1 453,0 3 0,0 1-492,0 1 0,0 1 279,0 3 0,0-2 213,0-3 0,0-2 0,0-3 0,0-1-492,0 2 0,0-1 422,0 0 0,0 1 70,0 7 0,0 1 0,0 1 0,0-1 0,0 0 0,0-1 0,0 1 0,0-1 0,0 0 0,0-2 0,0-9 0,0-1-180,0-6 1,0-1 179,0 39 0,0-17 576,0-9-576,0-19 983,0-15-415,0-7 415,0-7-725,0-1 173,0-4-431,0-3 0,0 0 0,0-2 0,0 0 0,-9-4 0,-1-15 0,-8 0 0,-1-14 0,-3 3 0,-10-7 0,-11-5 0,-17-5 0,-11-2 0,-13-2-466,35 18 1,0 0 465,-1-2 0,0 1 0,3 1 0,1 0 0,-41-24 0,6 3 0,8 2 0,8 3 0,19 12 0,17 10 0,8 6 0,7 2 0,8 4 0,37 28 0,5 4 0,34 26 0,1-3 0,6 3 0,-27-21 0,2 1 0,-1 1 0,2-1 4,2 3 0,0-1-4,-2 0 0,-2-1 0,-9-6 0,0 1-88,0 0 1,0-1 87,27 23 0,-5-6 0,-15-9 0,-15-12 0,-10-7 0,-9-8 0,-3-4 914,-1-3-914,-3-1 184,1-1-184,3-4 0,8-8 0,9-5 0,29-21 0,-15 11 0,3-3-492,12-8 0,4-4 82,10-8 0,2-2 410,1-1 0,-3-1 0,-8 4 0,-3 2 0,-11 8 0,-3 2 0,-8 4 0,-2 1 0,27-21 0,-1 1 0,-7 7 0,-16 14 0,-12 11 0,-10 9 0,-6 5 0,-6 4 0,-1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06:30.9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24575,'39'0'0,"6"0"0,20 0 0,2 0 0,-3 0 0,-1 0 0,-6 0 0,6 0 0,9 0 0,-9 0 0,-9 0 0,-9 0 0,-12 0 0,-3 0 0,2 0 0,-1 6 0,-4 5 0,5 10 0,-4 6 0,3 5 0,6 5 0,-7-2 0,3 7 0,-5-3 0,-4 3 0,1 2 0,-3-1 0,-1 6 0,0 1 0,0 4 0,1 4 0,0 5 0,-3 4 0,-2 4 0,-1 8 0,-3-7 0,-3 2 0,-4-11 0,-3-5 0,-3 3 0,0-2 0,0 7 0,0-5 0,0-5 0,0-4 0,-5-4 0,-4 2 0,-5 1 0,-5-1 0,-2 3 0,-2-3 0,2-3 0,0-2 0,1 1 0,-1 2 0,-2 2 0,0-1 0,-3-2 0,-1-1 0,-2-1 0,-1 0 0,0 0 0,0 2 0,0 1 0,-4 1 0,1-3 0,-3-1 0,3-2 0,5-6 0,1-1 0,0-2 0,-4 0 0,-1 3 0,1-3 0,2-3 0,4-1 0,-2 1 0,4 1 0,0-2 0,3-3 0,3-4 0,1-5 0,2-4 0,4-3 0,1-4 0,4-3 0,-2-2 0,0-2 0,-1 0 0,-1 0 0,2 0 0,0-2 0,3-2 0,2-2 0,2-2 0,0-1 0,0 1 0,0-3 0,0-6 0,0-5 0,0-6 0,1-2 0,2-1 0,2-6 0,1-2 0,0-4 0,2-2 0,-2 1 0,1 0 0,-1 1 0,-3 3 0,0 8 0,-1 4 0,0 6 0,1 6 0,-1 2 0,-2 4 0,0 5 0,0 30 0,-2-2 0,-5 26 0,-3-6 0,-6 3 0,-1 6 0,1 5 0,-1-1 0,1 1 0,1-2 0,0-4 0,2-5 0,-1-9 0,3-6 0,2-8 0,4-5 0,0-6 0,-1-2 0,6-2 0,11-2 0,13-3 0,12 0 0,7 2 0,3 3 0,0 3 0,1 0 0,-4 1 0,-5-2 0,-6 1 0,-5-4 0,0 0 0,4 1 0,4 0 0,-1 2 0,6 0 0,-4 0 0,0 0 0,0 1 0,-8-1 0,-2-2 0,-5-2 0,-7-4 0,-3-2 0,-9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1.04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23 0 24575,'-1'100'0,"0"-1"0,0 0 0,0 0 0,1 0 0,-1 0 0,0 0 0,0 1 0,1-1 0,-1 0 0,0 0 0,0 0 0,0 0 0,1 0 0,-1 0 0,0 1 0,0 3 0,0 4 0,0 3 0,1 1 0,-1 0 0,0-3 0,0-3 0,0-4 0,0-7 0,0-8 0,1-10 0,-1-10 0,1-13 0,0 26 0,0-26 0,0-10 0,0-5 0,0-6 0,0-2 0,0-14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2.61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6 0 24575,'0'55'0,"0"33"-492,-2-20 0,0 8 0,0 18 0,2 6 164,2-19 0,1 3 0,1 3 82,0-13 0,1 1 0,1 3 0,0 1 0,3 8 0,1 3 0,0 1 0,0 2 49,-1-12 0,-1 1 1,0 2-1,1-1 0,-1-1-49,1 16 0,0-1 0,0 0 0,0-1 0,0-1 0,0 0 0,0-1 0,-1-1 0,-2-8 0,1 0 0,-2-2 0,1-3-82,0 10 0,0-3 0,-1-3 0,0-8 0,-1-3 0,0-5-164,-2 9 0,0-6 439,0-12 1,0-5 0,1 11 0,-1-12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02.61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24575,'0'85'0,"0"-1"0,0 0 0,0 1 0,0-1 0,0 0 0,0 9 0,0-5 0,0-2 0,0 0-246,0 2 0,0 1 0,0-4 0,0-9-246,0 11 0,0-6 0,0 8 0,0 1 0,0-4 0,0-1 0,0 3 0,0 1 0,0-1 0,0-4 0,0-17 0,0-3 0,0-1 0,0-2 345,0 31 147,0-3 0,0-6 983,0-20 0,0-18 0,0-18-738,0-12 1,0-8 0,0-3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15.164"/>
    </inkml:context>
    <inkml:brush xml:id="br0">
      <inkml:brushProperty name="width" value="0.2" units="cm"/>
      <inkml:brushProperty name="height" value="0.2" units="cm"/>
      <inkml:brushProperty name="color" value="#E71024"/>
    </inkml:brush>
  </inkml:definitions>
  <inkml:trace contextRef="#ctx0" brushRef="#br0">298 0 24575,'-14'36'0,"-2"1"0,-13 12 0,2 8 0,-1-2 0,5-1 0,2-4 0,-2 1 0,3 1 0,2-5 0,3-5 0,0-3 0,1 2 0,4 1 0,3 3 0,2 9 0,1 0 0,0 8 0,1-3 0,2-1 0,1 5 0,0-5 0,-1 3 0,7-2 0,5-7 0,8-5 0,15 0 0,6-1 0,7 9 0,13 7 0,-1 0 0,5 1 0,-6-7 0,-8-8 0,8 4 0,3 3-411,-22-21 1,1 0 410,0 2 0,1-1 0,-1-2 0,0 0-252,36 29 252,-20-19 0,2-1 0,-2-5 0,2 1 0,11 6 0,-3-6 0,3 2 0,0-6 0,-5-3 0,-1-3 0,0-5 0,3-1 0,2 1 0,-2-3 811,4 2-811,-1-4 0,-5-3 262,-2-1-262,-5-1 0,3 2 0,0 1 0,-5-2 0,-7-1 0,-12-3 0,-4-1 0,-10-4 0,-6-2 0,-6-2 0,-3-3 0,-4-3 0,-5-5 0,-6-4 0,-3-2 0,-1 0 0,1 1 0,1 1 0,-2-1 0,-6-6 0,-6-6 0,-11-9 0,-3-5 0,-8-5 0,-1-1 0,4 3 0,-1-3 0,7 7 0,-1-2 0,0 2 0,8 8 0,6 7 0,6 8 0,6 6 0,4 5 0,5 5 0,12 16 0,9 4 0,15 15 0,8 0 0,5 3 0,2 4 0,4 3 0,3 4 0,6 3 0,4 1 0,-9-8 0,-5-2 0,-7-4 0,-6-3 0,0 0 0,-5-5 0,-7-7 0,-5-4 0,-6-4 0,-2-3 0,-1 1 0,-3-1 0,2 0 0,1-1 0,-1-2 0,-1-1 0,-2 0 0,-1 0 0,-4-2 0,-4-1 0,-6-3 0,-3 0 0,-2 2 0,-1 0 0,0 2 0,-8 4 0,-6 6 0,-9 11 0,-9 14 0,-7 14 0,-5 8 0,3-3 0,8-8 0,9-7 0,2-2 0,2-2 0,0 2 0,6-11 0,6-9 0,5-7 0,5-7 0,2-1 0,-3 3 0,-1 3 0,4-6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17.808"/>
    </inkml:context>
    <inkml:brush xml:id="br0">
      <inkml:brushProperty name="width" value="0.2" units="cm"/>
      <inkml:brushProperty name="height" value="0.2" units="cm"/>
      <inkml:brushProperty name="color" value="#E71024"/>
    </inkml:brush>
  </inkml:definitions>
  <inkml:trace contextRef="#ctx0" brushRef="#br0">170 3 24575,'37'0'0,"12"0"0,17 0 0,11 0 0,-32 0 0,1 0 0,3 0 0,1 0-1384,5 0 1,1 0 1383,4 0 0,1 0 0,-1 1 0,0-2 0,1 0 0,-2 0 0,-2 0 0,-2 1 280,-9 0 1,-3 1-281,32 6 0,-12 11 0,-7 5 0,-3 4 0,-10-3 528,-9 2-528,-7-2 0,-4-1 0,-6-1 0,-3-1 1415,-2 1-1415,-1 5 263,1 3-263,-4 7 0,-2 2 0,-4 2 0,-1-1 0,-1 1 0,0 6 0,0 0 0,0 1 0,0-4 0,0-7 0,-1-5 0,-3-1 0,-4 0 0,-4 1 0,-5 3 0,-5 0 0,-7 9 0,-7 4 0,-5 0 0,-3 4 0,-3-1 0,-2-1 0,-5 3-3277,-2-2 2148,4-6 1129,1-2 0,-2-1 0,-7 3 0,1-1 0,1-1 0,7-8 0,3-2 0,-2 0 0,2-2 0,0 1 0,5-5 0,-1-1 3276,1-1-2146,0-2-1130,0 0 0,1-3 0,5-6 0,6-1 0,3-3 0,2 0 0,0-2 0,5-2 0,3-4 0,5-1 0,3-1 0,2-2 0,4-5 0,3-5 0,3-7 0,2-4 0,3-8 0,0-3 0,3-5 0,-1-5 0,0 6 0,0-8 0,0 5 0,0 3 0,0 2 0,-1 10 0,-1 2 0,-1 7 0,-1 4 0,-3 4 0,2 2 0,-2 4 0,-2 18 0,-3-1 0,-6 17 0,-3-7 0,-3 3 0,-1 2 0,-5 3 0,-1 7 0,-3 3 0,0 1 0,5-6 0,-4 1 0,4-2 0,0-1 0,-3 3 0,5-4 0,-1-4 0,3-3 0,2-7 0,3-4 0,2-4 0,2-2 0,2-2 0,2-2 0,6 1 0,10 0 0,8 3 0,15 5 0,5 3 0,4 4 0,9 1 0,-1-1 0,6 1 0,0-1 0,-4-1 0,-6-3 0,-7-2 0,-2-1 0,-5-1 0,-1-2 0,-6-1 0,-4-2 0,-4 0 0,-5-1 0,-2 0 0,-3-2 0,-3-1 0,-1 0 0,-2-3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8:20.136"/>
    </inkml:context>
    <inkml:brush xml:id="br0">
      <inkml:brushProperty name="width" value="0.2" units="cm"/>
      <inkml:brushProperty name="height" value="0.2" units="cm"/>
      <inkml:brushProperty name="color" value="#E71024"/>
    </inkml:brush>
  </inkml:definitions>
  <inkml:trace contextRef="#ctx0" brushRef="#br0">463 1 24575,'-31'22'0,"1"3"0,-6 16 0,3-2 0,-3 7 0,0 2 0,-3 9 0,-5 13 0,2 5 0,3 1 0,9-4 0,6 11 0,8-8 0,7 2 0,2-4 0,3-7 0,0 11 0,3 1 0,0 1 0,1 9 0,2-2 0,5-6 0,13 1 0,9-12 0,11 2 0,6 0 0,1-7 0,9 3-508,9 4 508,-3-8 0,1-7 0,-2-6 0,-4-10 0,10 3 0,6 2 0,5-3 0,7 4 0,0-2 0,2-1 0,0-2 0,-40-21 0,1 0 0,3 0 0,0-1 0,2 0 0,1-1 0,2 0 0,2 1 0,0-1 0,2 0-932,2 0 0,0-2 932,-9-1 0,0 0-669,-1-2 1,1 0 668,-2 0 0,0 0-181,2 0 1,2 1 180,7 1 0,-1 0 0,-3 0 0,-2 0 0,-5-2 0,-1 0 0,40 9 0,-2-4 0,-8-4-3277,-2 0 1397,-11-2 2125,-14 0-245,-12-3 917,-12-3-917,-8-4 272,-10-5-272,-4-5 3276,-9-5-267,-7-5-1501,-10-4-1508,-10-9 0,-11-8 0,-11-12 0,-8-5 0,-8-7 0,4 1 0,-4-3-412,6-1 412,3 3 0,-2-6 0,10 10 0,4 3 0,7 10 0,11 12 0,8 9 0,7 11 0,5 8 0,6 9 412,5 6-412,11 12 0,8 6 0,13 9 0,12 9 0,12 7 0,16 10-494,-35-28 0,2 0 494,2 3 0,0-1 0,1 0 0,0 0-163,-6-3 0,-1 0 163,37 32 0,-6-6 0,-11-8 0,-5-5 0,-13-11 0,-6-6 0,-5-3 0,-4-5 972,-6-5-972,-5-4 342,-2-4-342,-5-1 0,-2-1 0,-5-2 0,-8 0 0,-7-2 0,-13 1 0,-10 2 0,-9 10 0,-15 13 0,1 7 0,-11 10-888,-6 7 888,4-1 0,-6 7 0,5 1 0,4-3-389,-2 3 389,7-5 0,7-4 0,4-5 0,7-5 0,5-3 0,5-2 0,9-4 0,7-8 869,6-7-869,7-6 102,1-3 0,5-2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28:43.1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592 1 24575,'-20'64'0,"-2"2"0,-9 5 0,-2 8 0,-1 2 0,-6 8 0,5-10 0,0 7 0,5-7 0,1 1 0,-1 5-621,3-1 621,0 10 0,14-42 0,0 1-492,1 4 0,-1 1 467,0 7 0,0 1 25,1 4 0,1 2-492,-1 2 0,1 1 211,1 4 1,1-1 280,2 1 0,-1 0 0,-1 4 0,1-1 0,2-1 0,1-2 0,0-10 0,1-2 0,1 1 0,2-1 0,0-8 0,2-3 0,-1-6 0,0 0 0,0 6 0,0 0-452,0 38 452,0-40 0,0 1 0,0-1 0,0 0 0,-1 0 0,2-1 0,-1-1 0,2-1 0,4 43 0,8 4 0,3-12 0,5 1 0,0-6 0,-1-3 0,3-3 0,0-5 0,0-12 526,-1-7-526,0-2 954,0 1-954,6 6 983,4-1-330,4 1-117,5 1-536,1 1 0,2-1 0,2 0 0,2-1 0,-1 0 0,1-4 0,2-4 0,-5-8 0,2-4 0,-3 0 0,0 0 0,10 7 0,-3-3 0,0-5 0,-4-5 0,-7-6 0,-2 0 0,-3-1 0,-6-2 0,-4-3 0,-1-4 0,-6-3 0,-1-1 0,-3-1 0,-2 0 0,3 0 0,0 2 0,2 2 0,0 0 0,1 0 0,-3-2 0,1 0 0,-4-1 0,-2 0 0,-1 0 0,0-2 0,-1-3 0,-1-5 0,-3-13 0,-3 1 0,-4-12 0,-1 7 0,-2-4 0,-1-3 0,1-2 0,-1-3 0,1-1 0,-2-5 0,-1-4 0,-1-5 0,0-3 0,0 2 0,1-3 0,0 4 0,1 5 0,1 2 0,0 7 0,2 4 0,-1 1 0,2 6 0,0 5 0,1 3 0,2 2 0,6 40 0,3-8 0,11 41 0,2-13 0,9 13 0,6 15 0,5-2 0,-3-6 0,-8-18 0,-8-15 0,-5-3 0,0-1 0,-2-6 0,-2-4 0,-2-6 0,-3-3 0,-2-2 0,-1-3 0,-1 1 0,0-2 0,-3 1 0,3 0 0,-3-1 0,1 1 0,-1-1 0,-12-2 0,2-2 0,-12-1 0,4-2 0,-9 3 0,-2 1 0,-5 0 0,-6 2 0,-2 1 0,-9 6 0,-6 4 0,-3 4 0,-3 4 0,-4 0 0,5 0 0,0-1 0,6-1 0,10-2 0,3-3 0,6-3 0,5-4 0,1-1 0,8-2 0,4 1 0,3-3 0,3-1 0,0-1 0,1-3 0,2 1 0,3 4 0,3 0 0,2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5:10:08.8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1686 0 24575,'0'19'0,"0"-2"0,0-9 0,0 3 0,0 1 0,0 1 0,0 6 0,0-1 0,1 0 0,3 1 0,2 0 0,3 3 0,-1 5 0,-1-1 0,-1 0 0,-1 1 0,0-1 0,-2 5 0,1 2 0,0 3 0,-1 5 0,-1-2 0,-2 1 0,0 1 0,0-3 0,0-3 0,0-5 0,0-3 0,0 2 0,0 2 0,0 2 0,0-1 0,0 0 0,0 0 0,0 3 0,0 0 0,0 4 0,0-4 0,0-4 0,0-2 0,0-2 0,0 7 0,-2-2 0,-2-2 0,-3-2 0,0-2 0,-3 0 0,0 2 0,0 0 0,-5 2 0,2 4 0,-4 2 0,-1 1 0,0 2 0,-4 2 0,3-1 0,-3 6 0,0 3 0,-2-1 0,-3 4 0,2-6 0,-1-3 0,1 0 0,-2 1 0,1-3 0,-3-1 0,4-4 0,1-6 0,3-5 0,2-3 0,-7 3 0,-1 0 0,-7 5 0,-1-2 0,-1-2 0,-7 5 0,-3 1 0,-6 2 0,-2 0 0,-1 1 0,0-3 0,6-2 0,-1-4 0,2-4 0,6-3 0,-1-1 0,3-1 0,0 0 0,-6 3 0,1-1 0,1-1 0,4-3 0,3-1 0,7-3 0,0 0 0,4-1 0,5 0 0,2-1 0,5 0 0,3 0 0,0-1 0,3 0 0,0-2 0,0-2 0,2-4 0,1-5 0,2-6 0,4-4 0,1-2 0,2-2 0,4-5 0,-2-5 0,2-1 0,-1-4 0,-1-3 0,2-5 0,0-8 0,1-1 0,0 1 0,0 1 0,-4 5 0,0 5 0,-1 5 0,0 6 0,1 5 0,0 2 0,-1 4 0,-1 8 0,-1 9 0,-1 12 0,-1 3 0,0 6 0,0-4 0,0 1 0,0 1 0,0 0 0,0 1 0,-2-1 0,-3 3 0,-3 1 0,-1-1 0,1 0 0,1-1 0,-4 14 0,3-7 0,-5 15 0,3-12 0,-1 6 0,0 5 0,-1 2 0,2 0 0,1-1 0,1-3 0,2-5 0,-2-3 0,3-7 0,1-5 0,-1-7 0,3-3 0,0-3 0,2 1 0,0-3 0,10-9 0,0 2 0,10-6 0,0 8 0,5 0 0,7 0 0,6-1 0,8 4 0,7 3 0,4 3 0,-4 3 0,-4 3 0,-1 0 0,-1 3 0,6 3 0,-2-3 0,-5 0 0,-5-1 0,-5-3 0,-5 0 0,-4-2 0,-4-1 0,-3-1 0,-3-1 0,-1-2 0,-2-1 0,-3-1 0,-1-3 0,-7-5 0,-6-10 0,1 5 0,-3-3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20:40.9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8612 1 24575,'0'23'0,"0"1"0,0-9 0,0 0 0,0 1 0,-2-4 0,-2 2 0,-5 2 0,-3-1 0,-1 1 0,-1-2 0,-3 0 0,0 2 0,0-4 0,-2 1 0,4-3 0,-3-1 0,0-1 0,1 0 0,-3-1 0,1 1 0,-1 1 0,1 1 0,-1-1 0,1-1 0,2-2 0,1-1 0,3-3 0,1 0 0,0-2 0,2 0 0,-3 0 0,1 0 0,1 0 0,-1 0 0,3 0 0,-2 0 0,-1-2 0,1-2 0,-1-2 0,3-2 0,0-3 0,0-1 0,1 1 0,2 2 0,0-1 0,1-1 0,1-1 0,-2 1 0,1 2 0,-1-1 0,-1-1 0,1-1 0,0 1 0,-1-1 0,0 1 0,0-1 0,1 0 0,-1 0 0,1 1 0,-1 1 0,1 2 0,0 0 0,2 0 0,-2 0 0,2-1 0,-1 2 0,1 0 0,-1 2 0,1 4 0,1 14 0,1-2 0,1 11 0,-2-8 0,-1-1 0,0-1 0,-1 2 0,-1-3 0,1 0 0,-2 2 0,3-2 0,-1 1 0,-1 2 0,0 1 0,-1 3 0,0 1 0,-1 2 0,1 2 0,-6 2 0,0 1 0,1-3 0,0-1 0,2-4 0,1-1 0,-1-4 0,0-3 0,0-3 0,-2 1 0,0 1 0,0 0 0,-1 0 0,1 0 0,0-2 0,-1 0 0,-1 0 0,-1 1 0,-1-1 0,2-3 0,0-2 0,0-2 0,0 0 0,1 0 0,2 0 0,-1 0 0,2 0 0,-1 0 0,0 0 0,2 0 0,0-2 0,0-2 0,-2-3 0,-1-1 0,1-1 0,0 0 0,2 0 0,1 2 0,-1-1 0,-2-3 0,0 0 0,-2-2 0,1-1 0,-1 1 0,-1-1 0,0 0 0,-1-2 0,3 1 0,3 1 0,1 0 0,2 3 0,1-1 0,-1 1 0,2 1 0,2 1 0,0-3 0,-1 0 0,1-2 0,-3-2 0,1 0 0,-1-3 0,0-1 0,0 1 0,1 1 0,-2 2 0,2 2 0,-1 4 0,0 1 0,1 5 0,-1 1 0,0 3 0,0 7 0,2 2 0,-1 4 0,0-1 0,-1 1 0,1 1 0,-1 0 0,-1-2 0,1 2 0,-1-2 0,-1 2 0,0 2 0,-2 1 0,-1 0 0,1-2 0,0-1 0,1-2 0,0 0 0,1-2 0,-1 0 0,-1-1 0,0 0 0,0 0 0,-2 0 0,0 0 0,-3-2 0,-3 0 0,0-2 0,-1 0 0,-1-1 0,2 0 0,1 2 0,-1 0 0,0 0 0,-2 2 0,0-3 0,0-2 0,1 0 0,1-3 0,0 1 0,2-1 0,1 0 0,0 0 0,2 0 0,-1 0 0,0 0 0,1-2 0,0-2 0,1-1 0,0-5 0,2-1 0,0-2 0,-1-2 0,1-2 0,-1-2 0,0-1 0,0-1 0,0 0 0,0 2 0,1 0 0,-1 1 0,3 1 0,1 2 0,0 1 0,2 2 0,-2-2 0,1 0 0,1 2 0,0 0 0,1 2 0,1 1 0,-1 0 0,3 6 0,-2 19 0,-1 2 0,-2 16 0,-1-11 0,-2-2 0,0-4 0,1-1 0,-1-1 0,0 0 0,-2 0 0,-2-3 0,0 1 0,-2 0 0,-3-1 0,0 0 0,-6-1 0,1-1 0,-1-3 0,-1 1 0,4-3 0,-2-1 0,0 1 0,2-3 0,-3 2 0,0-1 0,-1 1 0,1-2 0,3-2 0,2 2 0,1 0 0,3 1 0,2-1 0,1-2 0,2 0 0,1 0 0,1 0 0,-1 0 0,1 0 0,-2-2 0,-1-1 0,-2-5 0,1-3 0,-1-2 0,2-1 0,0 0 0,1 0 0,0 2 0,0-1 0,0 1 0,2-2 0,1 1 0,2-1 0,0 0 0,0 1 0,-1-2 0,1 1 0,0-3 0,2 0 0,-1 0 0,0 0 0,1 3 0,0 0 0,1 2 0,1 3 0,0 0 0,0 4 0,-9 19 0,4-4 0,-6 15 0,4-11 0,0 0 0,-2 0 0,-1 1 0,1-1 0,-2 0 0,-1 0 0,-2-1 0,1 0 0,-1 0 0,0 1 0,1 1 0,0 0 0,0-1 0,-2 1 0,0 2 0,-2 2 0,0-2 0,3 0 0,-3-2 0,1-3 0,0-1 0,0-1 0,2-2 0,1 1 0,-1-2 0,4-2 0,0-3 0,2-2 0,0 0 0,0 0 0,-1 0 0,-2 0 0,-1-4 0,-2-3 0,-3-3 0,0-2 0,-2 1 0,0-2 0,1 2 0,-2-1 0,-2 1 0,-1-2 0,-2-2 0,-1 0 0,5 1 0,1-1 0,2-3 0,3-2 0,-1-3 0,4-2 0,3 0 0,4-1 0,0 1 0,3 5 0,-1 6 0,1 1 0,2 3 0,2 2 0,0 5 0,0 19 0,0 3 0,-4 13 0,-3-5 0,-1-2 0,-1-1 0,0-3 0,2-4 0,-2-1 0,2-3 0,1-3 0,-1-1 0,0-1 0,0 0 0,-1 1 0,-1-1 0,-2 1 0,1 0 0,-3-2 0,0-1 0,-1-1 0,1-2 0,-1 1 0,1-2 0,-3 1 0,-2 1 0,1-1 0,-1 1 0,-1 0 0,0 0 0,0 0 0,0-1 0,3 1 0,-2-1 0,2 0 0,2-2 0,0 0 0,3-1 0,1 0 0,0-1 0,1-4 0,-1-5 0,0-3 0,-1-2 0,-1-1 0,1-2 0,-3 0 0,1-1 0,-1 1 0,0-2 0,-1 0 0,1 2 0,-1 1 0,2 3 0,4 1 0,2 0 0,0 2 0,0 2 0,0 1 0,0-1 0,0 1 0,1-1 0,1 0 0,1 0 0,1 3 0,-7 16 0,4 0 0,-7 11 0,7-11 0,-2 0 0,2-2 0,-1 2 0,-2 2 0,2-1 0,-2 0 0,1 0 0,-1 0 0,1 0 0,-1 0 0,0-2 0,0 2 0,-4 1 0,0 1 0,-3 3 0,1-2 0,0 0 0,-1 0 0,-1-1 0,-3 3 0,-1-2 0,0-1 0,0-2 0,2-1 0,0-2 0,3-3 0,-1-2 0,1-3 0,2 0 0,1 0 0,3 0 0,0 0 0,0 0 0,-1-4 0,-2-4 0,-1-3 0,1-4 0,1-1 0,-2 1 0,0-2 0,-3 0 0,1 2 0,0-1 0,-2 0 0,-1 2 0,-1-2 0,1 1 0,2 2 0,0-1 0,1-1 0,-2-4 0,0-3 0,1 0 0,1-3 0,4 2 0,2 2 0,3 4 0,2 5 0,1 7 0,-9 17 0,1 0 0,-12 12 0,3-7 0,0-2 0,-1-2 0,1-1 0,0-3 0,3 0 0,0-2 0,3-3 0,1-2 0,-1-1 0,1 1 0,-1 1 0,-1-2 0,0 0 0,1-1 0,0 2 0,1 0 0,-1 1 0,2-1 0,3-2 0,0 0 0,0 0 0,0 1 0,1 1 0,-2 2 0,1 0 0,-1-1 0,1-1 0,-1-2 0,0 0 0,1 0 0,0 0 0,-1 0 0,-1 0 0,-1 0 0,0 0 0,1 0 0,-1 0 0,0-1 0,-2-4 0,-1-1 0,2-3 0,-1 1 0,1-1 0,0-3 0,1 0 0,2 1 0,0 0 0,2 3 0,-1 1 0,0-1 0,0 0 0,0-1 0,0 0 0,2 0 0,1 1 0,0 1 0,1 0 0,1 1 0,-1 21 0,-2 6 0,-5 22 0,-6 1 0,1-8 0,-2-5 0,0-4 0,2-6 0,-3 2 0,4-5 0,1-3 0,0 0 0,-1-3 0,1 0 0,0-2 0,-2-1 0,1 0 0,-1 1 0,1-1 0,1 0 0,-2-2 0,3-2 0,-3 2 0,1-2 0,0 1 0,-2 1 0,1-3 0,0 2 0,2 1 0,-1-1 0,1 0 0,2-1 0,-1-1 0,1 0 0,0-1 0,1-1 0,3-2 0,-2 0 0,-1 0 0,-2 0 0,-1 0 0,0 0 0,-1 0 0,-2-3 0,0-4 0,0-3 0,2-3 0,1 1 0,2-2 0,0 0 0,0 0 0,4 0 0,-1 0 0,2 2 0,1 0 0,0-2 0,1 1 0,-1-1 0,-1 2 0,1 2 0,2 0 0,2 2 0,-1 1 0,1 0 0,0 1 0,0 3 0,1 16 0,1-5 0,0 14 0,0-11 0,0 0 0,0 3 0,-4 0 0,-1-3 0,-2 3 0,-2-2 0,4-2 0,-1 0 0,1-3 0,0 0 0,-3 2 0,-2-1 0,-1 1 0,0 0 0,-3-2 0,2 0 0,-2-2 0,0 0 0,-1-1 0,-1 1 0,-1 1 0,0 1 0,3 1 0,0-1 0,0-1 0,-3-2 0,1 1 0,-1 1 0,0-1 0,0 0 0,0-3 0,0 1 0,0-1 0,0 1 0,1-1 0,0-2 0,2 0 0,0 0 0,0 0 0,3 0 0,1-1 0,1-3 0,-2-4 0,0-4 0,-3-2 0,2-2 0,-1-1 0,1 0 0,2 0 0,1 0 0,-1 3 0,-1 0 0,1-2 0,1-1 0,1 0 0,2 1 0,-1-1 0,1 0 0,-1-4 0,1-1 0,-1-2 0,-1-1 0,2 1 0,-1 1 0,2 3 0,0 2 0,0 4 0,3 3 0,0 8 0,0 20 0,-3 1 0,-5 16 0,-1-14 0,0 0 0,0-4 0,1 1 0,-1 1 0,-3 1 0,-2 0 0,1 1 0,-1-1 0,1 1 0,-1-2 0,2-3 0,-1-3 0,1-3 0,3-1 0,-2 1 0,2-2 0,0-2 0,0-1 0,1 0 0,-1 0 0,1 0 0,0 0 0,1-1 0,1-1 0,-3-1 0,-1-1 0,0 0 0,-2 0 0,2 0 0,-2 0 0,1 0 0,-1 0 0,-2 0 0,3 0 0,-2 0 0,2 0 0,1 0 0,-2 0 0,1 0 0,-1 0 0,2 0 0,0-2 0,3-2 0,-3-3 0,1-4 0,-3-1 0,0-2 0,1 1 0,-1 1 0,1-3 0,-3-1 0,1-1 0,2 0 0,1 2 0,3 2 0,0 0 0,-2-2 0,4 1 0,-2-2 0,6 5 0,1 0 0,0 2 0,0 6 0,0 14 0,-2 1 0,2 12 0,-1-9 0,-2-1 0,1 0 0,-2-1 0,1 1 0,-2 0 0,0 0 0,0-1 0,-2-2 0,0-1 0,0-1 0,1 0 0,-1-1 0,0 1 0,1-3 0,0 0 0,0-3 0,1-1 0,-1 2 0,-1-1 0,1-1 0,-1 2 0,-2-2 0,-1 1 0,1 1 0,-3-2 0,2 0 0,1 0 0,-2-2 0,1 0 0,1 0 0,2 0 0,1 0 0,1 0 0,-2 0 0,0 0 0,1 0 0,-3 0 0,-1 0 0,-2 0 0,0 0 0,0-2 0,0-5 0,0-2 0,0-3 0,-1 1 0,-1-1 0,-3-3 0,1 0 0,2 0 0,1 1 0,1 0 0,0 2 0,0-2 0,-1-1 0,3 0 0,-2-2 0,2 1 0,1 1 0,1 0 0,-1 0 0,0 0 0,-1 1 0,1-2 0,4 3 0,0 0 0,2 2 0,2 2 0,1 0 0,3 2 0,-1 2 0,2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20:50.3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1066 1 24575,'-45'18'0,"-21"24"-492,30-10 0,-1 5 0,-4 5 0,0 3 0,-7 7 0,1 1 0,4-3 0,0 0 0,1 1 0,0 0 0,-2 4 0,0 2 0,3 0 0,1 2 0,4 1 0,1 0 0,3-1 0,2 1 0,5-4 0,2 1 0,4 4 0,1 0 0,2-1 0,1 0 457,2 4 0,1 2 35,-2 2 0,2 2 0,2-3 0,0 0 0,0 8 0,2 1 0,0 1 0,2 0 0,2-4 0,1 0 0,1-2 0,0 0 0,1-5 0,1-1 0,0-3 0,0-1 0,0-2 0,-1-1-98,1-3 1,0-1 97,4 0 0,2-2 0,14 42 0,-4-45 0,3-1 0,3 1 0,3 0 0,0 0 0,3 0 0,1 4 0,3 0 491,0-1 1,2 1-1,3 1 1,0-1-1,1-1 1,0 0-210,2 0 0,1-1-282,0-4 0,1-2 0,1-1 0,0 0 0,1-3 0,0-1 0,1-2 0,0-2 0,4-1 0,0-1 0,-2-6 0,0-1 0,1 0 0,1-2 0,1 0 0,0 0 491,-4-4 1,0-1-1,2 1 1,0-1 491,40 14 0,-10-4 0,-3-3 0,-16-4-58,-12-5-490,-14-3-435,-11-5 983,-7-5-918,-8-4 189,-2-17-254,-3 0 0,-4-14 0,-3 0 0,-3-12 0,-4-17 0,-1-20 0,-1-16-492,7 41 0,-1-2 427,-1-4 0,0 0 65,-1 3 0,1 2 0,-9-42-184,3 8 184,1 11 0,-2-2 0,0 9 0,3 17 0,4 16 0,1 15 0,3 11 983,0 11-863,3 21 75,2-4-195,0 13 0,0-7 0,0 2 0,0 5 0,2 5 0,3 4 0,3 4 0,6 3 0,3 5 0,1 4 0,2 0-984,0 2 0,-3-6 0,2 0 0,-3 1 0,0 0 0,1 2 104,-1 1 880,1-3 0,-2-5 0,-1 1 983,2-4 0,-1 4 0,0-4 0,-1-3 0,-3-5 0,-1-6-97,0-4-886,-1-5 0,-1-6 0,-2-1 0,0-1 0,-1 0 0,-2 2 0,2 1 0,-2 2 0,1 1 0,1 2 0,-2-3 0,1-3 0,-2-3 0,0-2 0,0 0 0,-17-3 0,1-2 0,-23 1 0,-5 6 0,-22 15 0,-18 19-492,32-13 0,-1 3 408,-8 6 0,-1 1 84,6-2 0,1-1 0,1-1 0,1-1 0,6-4 0,1-1-239,3-2 0,0 0 239,-2 1 0,0 1 0,-29 22 0,13-12 0,14-12 0,14-11 0,8-5 245,10-4 1,8-5 0,2-1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44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24575,'54'0'0,"6"0"0,4 0 0,9 0 0,6 0 0,5 0 0,2 0 0,2 0-643,2 0 643,-4 0 0,3 0 0,3 0 0,0 3 0,-1 5 0,4 7 0,-45-5 0,0 0 0,4 2 0,1 0 0,5 1 0,0 0 0,-4-1 0,-2 0 0,3 2 0,-1 1 0,-4-2 0,-2 0 0,43 16 0,-45-13 0,-1 2 0,33 16 0,-5 5 0,-7 0 0,0 3 0,-4 0 0,-6-4 159,-8 0-159,-11-2 0,5 3 0,4 5 0,-1 2 0,-2 0 484,-4 4-484,-4 3 0,-2 0 0,-3 4 0,-2 10 0,-1 6 0,-4 8 0,-5 6 0,-4-11 0,-3 1 0,-4 0 0,-2 3 0,-4 0 0,-3 3 0,0-6 0,0 7 0,0 5 0,-4 5 0,-2 1 0,-6-16 0,-8-3 0,-9-3-495,-8 11 495,-4 5 0,4-11 0,3-13 0,2-10 0,0-3 0,-7 6 0,-4 0 0,-5 3 0,-7 5 0,2-7 0,1-5 0,-1-2 0,0-9 0,-7 2 0,-13 2 0,1-5 0,-11 3 0,-4 0-984,5-4 0,0-1 0,10-5 0,-4-1 0,-6 3 745,-2 3 239,1-2 0,6 0 0,10-5 367,7-4-367,11-4 0,11-6 0,8-3 983,8-3 0,8-4 0,3-4 0,4-4 0,3-15-611,3 3-372,0-10 0,1 5 0,0-6 0,0-10 0,2-3 0,2-10 0,5-4 0,2-11 0,0-11 0,-2 4 0,0-4 0,1 5 0,2 4 0,1 2 0,-2 12 0,0 10 0,-3 10 0,-1 9 0,-3 5 0,-1 4 0,-1 2 0,-5 33 0,-9-1 0,-8 38 0,-11-6 0,-3 9 0,-2 1 0,2-2 0,-2 6 0,0-2 0,2-1 0,0-6 0,5-7 0,6-11 0,3-8 0,5-5 0,4-6 0,0-1 0,3-4 0,3-5 0,2-2 0,0-3 0,3 0 0,0 3 0,0-3 0,0 3 0,0-5 0,4 1 0,6 3 0,5-2 0,7 3 0,1 0 0,6 4 0,6 6 0,6 7 0,5 4 0,1 0 0,0-4 0,-8-4 0,-4-3 0,-4 0 0,-3-3 0,0 1 0,-3-3 0,-3 0 0,-3-2 0,1-2 0,4 2 0,3-1 0,5 4 0,-1 1 0,1-1 0,-4-2 0,-2-4 0,-8-3 0,-4-1 0,-2 0 0,-2 0 0,0 1 0,-4-5 0,-2-1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51.0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1 24575,'-65'0'0,"3"0"0,-1 0 0,0 0 0,1 0 0,-1 0 0,8 0 0,0 0 0,4 0 0,-2 0 0,-4 0 0,-6 0 0,-2 2 0,11 3 0,4 3 0,-4 5 0,-3 3 0,-13 3 0,-1 0 0,2-3 0,-2 1 0,2 4 0,1 10 0,-2 11 0,0 8-828,-8 12 828,37-26 0,-1 0 0,2 0 0,-1 2 0,-6 7 0,1 2 0,2-3 0,0-1 0,0 3 0,0 0 0,2-1 0,2-1 0,2-2 0,1 1 0,-3 5 0,1 2 0,2-3 0,2 2 0,-2 3 0,3 2 0,5-5 0,3 1 0,0-1 0,2 1 0,1 0 0,1 0 0,2 1 0,0 0 0,0 2 0,0 1 0,0 0 0,0 2 0,1 2 0,-1 0 0,1 0 0,1 0 0,1 2 0,1-2 0,3-4 0,0-1 0,-1 2 0,2 0 0,2-3 0,2-2 0,-4 49 0,7-3 0,5-2 0,0-44 0,0 1 0,0 0 0,0-1-198,-1 3 0,2-1 198,1 46 0,3-48 0,3 0 0,3 3 0,3 0 0,4 2 0,4-1-420,2 0 1,3 0 419,0 0 0,1-1 0,-1-5 0,0-2 0,21 35 0,-3-7 0,4-3 0,5 5 244,5 5-244,-1-4 0,-2-3 0,3 0 0,3-3 0,4-3 0,2-9 0,2-7 0,3-5 0,3-4 0,-2-4 0,-7-9 0,1-4 0,9 1 0,7 0 0,-33-13 0,0-1 0,42 9 0,-8-6 0,-2-2 239,-12-2-239,6 2 861,-9-2-861,-12 0 0,-12 0 0,-11-2 563,-9 0-563,-8-3 156,-6-3-156,-3-2 0,-5-18 0,-3 8 0,-6-18 0,-5 3 0,-8-17 0,-8-22 0,-5-12 0,-5-18 0,19 39 0,-1-2 0,-1-5 0,0-1-492,1-3 0,0 0 133,0 2 1,0 0 358,3 3 0,1 2-231,2 5 1,0 0 230,-12-43 0,10 21 0,3 19 0,6 21 0,1 14 983,2 11-308,1 38-171,1-10-504,5 33 0,2-16 0,7 9 0,6 11 0,6 10 0,3 3 0,3 7 0,0 6 0,-2 0 0,2 4 0,-3-9 0,0-6 0,-2-5 0,-1-12 0,-3-11 0,-4-12 0,-5-9 0,-2-7 0,-1-4 0,-1-3 0,0-1 0,-1-2 0,0-1 0,1 0 0,2 2 0,0 2 0,3 4 0,2 4 0,3 1 0,2 5 0,-2 1 0,-1 0 0,-1 2 0,-2-5 0,0-2 0,-4-3 0,0-5 0,-4 0 0,-1-1 0,-3-1 0,-15-2 0,4-4 0,-11-1 0,5 1 0,-9 5 0,-10 6 0,-14 9 0,-12 12 0,-13 6 0,-9 7-492,38-19 0,-1 0-492,-39 24 771,5 5 213,8-5 0,4-1-268,-3 5 268,0 2 0,0 1 0,10-6 0,8-6 0,14-13 0,8-7 0,9-8 245,8-7 1,5-6 0,6-2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44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24575,'54'0'0,"6"0"0,4 0 0,9 0 0,6 0 0,5 0 0,2 0 0,2 0-643,2 0 643,-4 0 0,3 0 0,3 0 0,0 3 0,-1 5 0,4 7 0,-45-5 0,0 0 0,4 2 0,1 0 0,5 1 0,0 0 0,-4-1 0,-2 0 0,3 2 0,-1 1 0,-4-2 0,-2 0 0,43 16 0,-45-13 0,-1 2 0,33 16 0,-5 5 0,-7 0 0,0 3 0,-4 0 0,-6-4 159,-8 0-159,-11-2 0,5 3 0,4 5 0,-1 2 0,-2 0 484,-4 4-484,-4 3 0,-2 0 0,-3 4 0,-2 10 0,-1 6 0,-4 8 0,-5 6 0,-4-11 0,-3 1 0,-4 0 0,-2 3 0,-4 0 0,-3 3 0,0-6 0,0 7 0,0 5 0,-4 5 0,-2 1 0,-6-16 0,-8-3 0,-9-3-495,-8 11 495,-4 5 0,4-11 0,3-13 0,2-10 0,0-3 0,-7 6 0,-4 0 0,-5 3 0,-7 5 0,2-7 0,1-5 0,-1-2 0,0-9 0,-7 2 0,-13 2 0,1-5 0,-11 3 0,-4 0-984,5-4 0,0-1 0,10-5 0,-4-1 0,-6 3 745,-2 3 239,1-2 0,6 0 0,10-5 367,7-4-367,11-4 0,11-6 0,8-3 983,8-3 0,8-4 0,3-4 0,4-4 0,3-15-611,3 3-372,0-10 0,1 5 0,0-6 0,0-10 0,2-3 0,2-10 0,5-4 0,2-11 0,0-11 0,-2 4 0,0-4 0,1 5 0,2 4 0,1 2 0,-2 12 0,0 10 0,-3 10 0,-1 9 0,-3 5 0,-1 4 0,-1 2 0,-5 33 0,-9-1 0,-8 38 0,-11-6 0,-3 9 0,-2 1 0,2-2 0,-2 6 0,0-2 0,2-1 0,0-6 0,5-7 0,6-11 0,3-8 0,5-5 0,4-6 0,0-1 0,3-4 0,3-5 0,2-2 0,0-3 0,3 0 0,0 3 0,0-3 0,0 3 0,0-5 0,4 1 0,6 3 0,5-2 0,7 3 0,1 0 0,6 4 0,6 6 0,6 7 0,5 4 0,1 0 0,0-4 0,-8-4 0,-4-3 0,-4 0 0,-3-3 0,0 1 0,-3-3 0,-3 0 0,-3-2 0,1-2 0,4 2 0,3-1 0,5 4 0,-1 1 0,1-1 0,-4-2 0,-2-4 0,-8-3 0,-4-1 0,-2 0 0,-2 0 0,0 1 0,-4-5 0,-2-1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1:51.0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2907 1 24575,'-65'0'0,"3"0"0,-1 0 0,0 0 0,1 0 0,-1 0 0,8 0 0,0 0 0,4 0 0,-2 0 0,-4 0 0,-6 0 0,-2 2 0,11 3 0,4 3 0,-4 5 0,-3 3 0,-13 3 0,-1 0 0,2-3 0,-2 1 0,2 4 0,1 10 0,-2 11 0,0 8-828,-8 12 828,37-26 0,-1 0 0,2 0 0,-1 2 0,-6 7 0,1 2 0,2-3 0,0-1 0,0 3 0,0 0 0,2-1 0,2-1 0,2-2 0,1 1 0,-3 5 0,1 2 0,2-3 0,2 2 0,-2 3 0,3 2 0,5-5 0,3 1 0,0-1 0,2 1 0,1 0 0,1 0 0,2 1 0,0 0 0,0 2 0,0 1 0,0 0 0,0 2 0,1 2 0,-1 0 0,1 0 0,1 0 0,1 2 0,1-2 0,3-4 0,0-1 0,-1 2 0,2 0 0,2-3 0,2-2 0,-4 49 0,7-3 0,5-2 0,0-44 0,0 1 0,0 0 0,0-1-198,-1 3 0,2-1 198,1 46 0,3-48 0,3 0 0,3 3 0,3 0 0,4 2 0,4-1-420,2 0 1,3 0 419,0 0 0,1-1 0,-1-5 0,0-2 0,21 35 0,-3-7 0,4-3 0,5 5 244,5 5-244,-1-4 0,-2-3 0,3 0 0,3-3 0,4-3 0,2-9 0,2-7 0,3-5 0,3-4 0,-2-4 0,-7-9 0,1-4 0,9 1 0,7 0 0,-33-13 0,0-1 0,42 9 0,-8-6 0,-2-2 239,-12-2-239,6 2 861,-9-2-861,-12 0 0,-12 0 0,-11-2 563,-9 0-563,-8-3 156,-6-3-156,-3-2 0,-5-18 0,-3 8 0,-6-18 0,-5 3 0,-8-17 0,-8-22 0,-5-12 0,-5-18 0,19 39 0,-1-2 0,-1-5 0,0-1-492,1-3 0,0 0 133,0 2 1,0 0 358,3 3 0,1 2-231,2 5 1,0 0 230,-12-43 0,10 21 0,3 19 0,6 21 0,1 14 983,2 11-308,1 38-171,1-10-504,5 33 0,2-16 0,7 9 0,6 11 0,6 10 0,3 3 0,3 7 0,0 6 0,-2 0 0,2 4 0,-3-9 0,0-6 0,-2-5 0,-1-12 0,-3-11 0,-4-12 0,-5-9 0,-2-7 0,-1-4 0,-1-3 0,0-1 0,-1-2 0,0-1 0,1 0 0,2 2 0,0 2 0,3 4 0,2 4 0,3 1 0,2 5 0,-2 1 0,-1 0 0,-1 2 0,-2-5 0,0-2 0,-4-3 0,0-5 0,-4 0 0,-1-1 0,-3-1 0,-15-2 0,4-4 0,-11-1 0,5 1 0,-9 5 0,-10 6 0,-14 9 0,-12 12 0,-13 6 0,-9 7-492,38-19 0,-1 0-492,-39 24 771,5 5 213,8-5 0,4-1-268,-3 5 268,0 2 0,0 1 0,10-6 0,8-6 0,14-13 0,8-7 0,9-8 245,8-7 1,5-6 0,6-2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4:31.8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3166 0 24575,'50'0'0,"3"0"-984,24 0 0,5 0 0,10 0 0,0 0 0,-20 0 0,0 0 0,-9 0 0,-13 3 0,-2 2 1967,-8 1 0,-5 1 0,2 3 0,-3 2 0,1 1 0,-3 1 0,-1-1 0,2 6 0,3 3-974,3 6-9,-1 3 0,-2 0 0,-1 6 0,0-2 0,-2 4 0,0 2 0,-7-1 0,-3 2 0,-2-3 0,-2 2 0,-1-4 0,-1-1 0,-2 3 0,-2 1 0,1 8 0,-2 11 0,1 4 0,0 12 0,0 3 0,-2 4 0,-4 10 0,-3-7-532,-4 11 532,0-6 0,0-6 0,0 8 0,0-21 0,-2 4 0,-5-5 0,-7-2 0,-6 1 0,-1-5 0,-3-3 0,0-8 532,0-1-532,-5-3 0,-1-1 0,-8 5 0,-6 1 0,0-4 0,-1-1 0,5-9 0,-1-3 0,-6 2 0,-4 2 0,-7 4 0,-2 0 0,0-3 0,-10-2 0,-6-6 0,-5-3-647,-12-5 647,-2-7 0,40-10 0,-1 0 0,-4-1 0,-1-1 0,-2 1 0,-1-1-492,-2 0 0,1-1 124,10-2 0,1 1 368,0-1 0,1 1-216,1-1 0,0 1 216,-47 6 0,46-5 0,1-1 0,-43 6 0,8 2 0,-2 4 0,1 0 0,5 2 0,4-1 0,2-1 0,6-1 0,4-4 577,3-2-577,4-4 0,5-2 983,-2-1-233,-1 0-750,-12 2 0,-12 0 0,-2 2 0,-1 2 0,7 0 0,0 2 0,3-2 0,3-2 489,5-1-489,8 0 0,8-2 0,9-2 0,8 1 0,3 0 0,5-1 0,1 1 0,3-3 0,1 0 0,1 0 0,3 0 0,2 0 0,2 0 0,2 0 0,3-4 0,3-7 0,3-3 0,4-10 0,4-4 0,-1-5 0,3-2 0,0-5 0,1-3 0,2-2 0,1 1 0,2 4 0,1 2 0,3 1 0,1-3 0,1 3 0,-1 3 0,-3 8 0,-3 5 0,-3 6 0,-1 5 0,-3 2 0,-35 37 0,4-2 0,-36 38 0,14-11 0,-6 11-289,22-26 1,-1 0 288,-31 36 0,2 0 0,4-11 0,13-14-984,2-4 0,9-14 0,7-6 0,4-9 0,4-2 0,6-2 681,5-5 303,7-2 983,18 0 0,-9-1 0,15 2 0,-7 2 0,8 4 0,11 3-97,6 7-886,8 3 0,3 1 0,-3-2 0,-1-5 0,-2 1 0,-5-1 0,3 3 0,-7-3 0,-4-1 0,-3-3 0,-7-2 0,-3-1 0,-5-3 0,-5-3 0,-2-1 0,0 0 0,0 1 0,-2 1 0,2-1 0,0 0 0,1 1 0,3-1 0,-1 0 0,-1-1 0,1 0 0,-4 0 0,-2-2 0,-1 4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4:35.8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5856 1 24575,'-40'0'0,"-10"0"0,-4 0 0,-14 0 0,-12 0 0,-5 0 0,-11 0-492,39 0 0,-3 0 138,-6 0 1,-2 0 353,-4 0 0,-2 0 0,-4 0 0,0 0 0,2 0 0,1 0-492,-4 0 0,1 0 0,6 0 0,0 0 0,4 0 0,1 0 0,-2 0 0,0 0 0,2 0 0,0 0 0,-8 0 0,-1 0 59,0 0 1,1 0 432,2 0 0,1 0 0,-1 0 0,-1 0 0,1 0 0,-1 0 0,-1 0 0,-1 0 0,2 0 0,1 0 0,3 3 0,1 0 0,1 2 0,1 2 0,2 2 0,0 2 0,-1 1 0,1 2 0,3-1 0,1 0 0,7 1 0,0 1 0,-42 11-367,5-1 367,0 0 0,-3 3 0,43-12 0,1 0 0,-41 13 0,3 2 0,5-3 0,3 0 0,-2 2 0,9-1 705,5 0-705,-5 7 0,0 4 0,0 3 0,7-1 0,11-3 0,-1 2 0,-2 6 0,-6 5 0,4 1 0,-1 0 0,7-3 0,1-2 983,5 0 0,6-4 0,5-4 0,8-3 0,4-2 0,6-1 0,0 4 0,3 2-725,2-4-258,0 0 0,2-1 0,-1 5 0,-2 8 0,0 5 0,0 1 0,0 0 0,5 3 0,1 1 0,2 4 0,3 2 0,1-5 0,2-1 0,1-8 0,0-3 0,0 2 0,0 0 0,0 7 0,0 1 0,3 2 0,6 3 0,8 1 0,10 11 0,4-2 0,2-3 0,2 0 0,0-9 0,2 2 0,-1-5 0,0 0 0,-2-7 0,0-7 0,0-2 0,2-6 0,3 2 0,2-1 0,0-5 0,0-1 0,3-5 0,0-4 0,2 0 0,0-3 0,0 2 0,-1-1 0,0-1 0,0 1 0,-5-3 0,2-3 0,1-1 0,2-1 0,7 0 0,-1 1 0,0 0 0,3 0 0,-2 0 0,-1 0 0,-2-1 0,-5 1 0,-8-2 0,-7-2 0,-8-1 0,-5-2 0,-4-2 0,-2-1 0,-3-2 0,2 0 0,4 0 0,-3 0 0,5-3 0,-2-1 0,6-1 0,3-2 0,-2 2 0,-1 1 0,-4 0 0,-3 1 0,0 1 0,-2 0 0,0-1 0,-1 0 0,-2-4 0,-2-2 0,-3-4 0,-6-4 0,-5-1 0,-7-5 0,-9-5 0,-5-3 0,-3-5 0,-2-2 0,0-3 0,1-1 0,2 3 0,3 2 0,4 5 0,5 5 0,5 7 0,2 3 0,2 3 0,0 1 0,4 3 0,1 2 0,26 21 0,-1-2 0,25 20 0,-4-5 0,2 3 0,1 0 0,-3 0 0,-8-7 0,-3 0 0,-7-5 0,-4-2 0,-3 0 0,-2-3 0,-3-3 0,-1 1 0,0-2 0,0 1 0,-1 0 0,1 0 0,0 0 0,0-1 0,-3 0 0,-2 0 0,-2 4 0,-4-3 0,-4 3 0,-4-3 0,-1-1 0,-2 3 0,1 1 0,-1 2 0,-3 4 0,2 1 0,-1 0 0,1-1 0,1-2 0,-1 5 0,-2 2 0,-1 4 0,1 2 0,-2 3 0,-1 4 0,0-1 0,0-1 0,1-4 0,4-4 0,2-3 0,2-6 0,1-4 0,2-1 0,0-2 0,2-1 0,1-2 0,-3 1 0,2-2 0,-3 2 0,5 2 0,-2-3 0,1 5 0,-2-5 0,-2 1 0,0-1 0,2-2 0,-2 3 0,5 2 0,-1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4:53.2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 1264 24575,'-4'-28'0,"0"2"0,4 4 0,0-7 0,0-10 0,0-9 0,0-3 0,0-4 0,0-3 0,0-1 0,0 0 0,0 9 0,0 8 0,0 13 0,0 7 0,0 3 0,0 2 0,0-2 0,0 0 0,0-6 0,0-7 0,0-12 0,3-8 0,2-7 0,4-1 0,3 3 0,-3 4 0,-3 8 0,-4 12 0,-2 8 0,0 6 0,0 3 0,0 2 0,0 1 0,0 3 0,2 3 0,12 2 0,10 2 0,24 3 0,19 0 0,29 0 0,-36 0 0,2 0-492,7 0 0,1 0 437,-5 0 1,-1 0 54,-3 1 0,-1 1 0,-8 1 0,-3 0 0,37 5-533,-3 0 533,-20 0 0,-4 1 0,-15 1 0,-9-1 0,-10-2 983,-7-1-963,-7-1 0,-5-3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09:43.6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4489 848 24575,'-12'-39'0,"-19"-9"0,-13 3 0,-14-11 0,-6 4 0,10 8 0,-1 5 0,1 6 0,-2 0 0,-6 0 0,-14-2 0,12 5 0,-9 2 0,-13-3 0,1-2 0,24 12 0,-4 0 0,-3-1 0,-3 1 0,-8 0 0,-1 2 0,3 3 0,2 1 0,12 2 0,4 2 0,7 3 0,4 0 0,-26-4 0,-5-2 0,5 2 0,5 3 0,4 1 0,6 3 0,3 0 0,-2 2 0,-1 1 0,-3 1 0,-2 1 0,-2-1 0,-4 1 0,-21 0 0,-3 2 0,4 3 0,2 4 0,21 3 0,-3 0 0,2 3 0,3 2 0,-20 12 0,38-9 0,-2 2 0,-8 6 0,0 2 0,5-1 0,3 1-827,-34 24 827,15-7 0,13-4-236,-3 2 236,7-2 0,1 3 0,3 1 0,-1 5 0,-1 1 0,5 0 0,2 2 0,7-1 0,3-1 0,3 0 0,2 1 817,0 3-817,3 1 0,0 3 0,6-6 0,-7 31 0,8-15 0,6-19 0,1 1 246,-7 33-246,9-35 0,0 2 0,0-2 0,2 0 0,1 4 0,1-1 0,2 34 0,2-17 0,0-14 0,0-7 0,1 7 0,3-1 0,5-1 0,3 1 0,4-3 0,0-5 0,1-6 0,-1-7 0,-1-3 0,1-3 0,-2-2 0,2-4 0,-1-4 0,-3-3 0,2 0 0,1 4 0,4 4 0,0 0 0,1 0 0,1-1 0,0 1 0,7 7 0,2 3 0,4 4 0,-2-5 0,-8-7 0,-6-7 0,-3-6 0,-1 0 0,0-2 0,-2 0 0,1-1 0,2 1 0,-1-1 0,-1-1 0,1-2 0,1-1 0,2 0 0,2 1 0,1 0 0,2 3 0,2 0 0,0 0 0,2 1 0,0 0 0,-2-1 0,-2 1 0,-6-2 0,-2-1 0,2-1 0,3 1 0,4 1 0,-3-1 0,1 1 0,-7-2 0,1-1 0,3 1 0,5 1 0,3 0 0,0-1 0,-3-1 0,-5-2 0,-5-2 0,1 2 0,1-1 0,-1 0 0,-1 1 0,-3-1 0,0 0 0,-1-1 0,0-2 0,2 0 0,-2 0 0,1 0 0,2 3 0,-4-2 0,5 2 0,-4-3 0,1 1 0,0-1 0,-2-9 0,-4 0 0,-2-12 0,-5 0 0,-3-1 0,-1 1 0,-4 4 0,0-1 0,-1 0 0,0-1 0,-1-1 0,0-1 0,0-2 0,-7-10 0,0-5 0,-2-2 0,-1-3 0,5 10 0,-1-2 0,-1-2 0,1 4 0,-1-5 0,2 4 0,4 6 0,0 1 0,1 3 0,1 5 0,3 7 0,7 9 0,12 29 0,0-1 0,10 22 0,-6-14 0,0 0 0,1-3 0,1-2 0,2 3 0,1-2 0,2 2 0,-1-2 0,-1 0 0,-1-1 0,-2-4 0,-1-1 0,-1-1 0,0-2 0,-2 0 0,-2-4 0,0 0 0,0-2 0,-1 1 0,2 0 0,-2-2 0,1 0 0,-3-3 0,0-1 0,-2 1 0,-2-1 0,2-1 0,-1 0 0,3 1 0,-1 2 0,0-1 0,-2-2 0,-2-1 0,-2 4 0,-4-4 0,-8 1 0,1-6 0,-4-2 0,3 0 0,0 0 0,-2 0 0,-4 0 0,-1 0 0,1 0 0,3 0 0,1 2 0,3 0 0,-2 0 0,1 2 0,0-1 0,-2 0 0,1 1 0,2 0 0,1 1 0,-2 3 0,-1 0 0,-1-1 0,-3 4 0,1-1 0,0 3 0,-1 2 0,1-1 0,0 1 0,-2 1 0,0 1 0,0 1 0,2-3 0,0 0 0,1-1 0,1-2 0,0 0 0,3-2 0,0 0 0,3-1 0,0-1 0,1 0 0,-1-3 0,-1 1 0,0-2 0,2 1 0,-2 0 0,0 3 0,-4 1 0,0 2 0,-2 2 0,3-2 0,1-1 0,1-1 0,0 0 0,0 1 0,1 0 0,1-2 0,3-1 0,1 4 0,1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5:07.7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4727 24575,'33'37'0,"-4"-6"0,-3 3 0,2 3 0,2 6 0,0 6 0,-4-5 0,1 3 0,2-3 0,-3-4 0,0 0 0,-2-5 0,-1 2 0,4 3 0,-1 0 0,2-2 0,3 0 0,1 3 0,2-2 0,5 7 0,2 0 0,1 0 0,2 4 0,-1-4 0,-1-4 0,-6-6 0,-4-7 0,-1-1 0,2-1 0,3 1 0,-1-2 0,2 2 0,1-1 0,-1-1 0,-1-1 0,0 0 0,0 0 0,1 1 0,1-1 0,-2-3 0,2-3 0,0-1 0,-5-3 0,3-1 0,1 3 0,4-1 0,5 3 0,0 0 0,4 2 0,0 2 0,-2 0 0,-2 1 0,-3-4 0,-3-1 0,2 0 0,-7-2 0,-2 0 0,7 2 0,3 0 0,8 2 0,2 2 0,-2-1 0,7 0 0,1-1 0,-1-2 0,1-3 0,-2 2 0,-1-2 0,-2-1 0,-1 0 0,0-3 0,1-1 0,-4 0 0,3-1 0,1 1 0,5 0 0,6 2 0,-2-1 0,-1 0 0,-2 1 0,-1-1 0,-1 0 0,2 1 0,11-1 0,-3-1 0,8-2 0,7-2 0,-10-3 0,9-1 0,-12-1 0,3 1 0,-1 1 0,-6-1 0,1-2 0,-12-1 0,3 0 0,4 0 0,-1 0 0,10 0 0,5 0 0,6 0 0,9 0 0,-14-1 0,-6-4 0,-7-3 0,-5-3 0,12-2 0,-1 2 0,-2 2 0,-3-1 0,3-3 0,-5-3 0,3-3 0,1 0 0,-6 0 0,9-3 0,-5 0 0,0-3 0,-6 3 0,-8 2 0,-5 3 0,-4 1 0,-1 1 0,-4-1 0,-3 1 0,-1 1 0,-1-1 0,-3 1 0,3-2 0,1-2 0,3-2 0,2-1 0,0-4 0,0 1 0,-3 1 0,-1 1 0,-3 5 0,1-1 0,-2 0 0,-1 1 0,0-1 0,0 2 0,5 0 0,2-3 0,3-1 0,0 0 0,-4 2 0,0 2 0,-7 3 0,-7 2 0,-3 1 0,-3 2 0,-1-2 0,4-2-984,0-1 0,4-2 0,0 0 0,0 0 0,2 1 0,-1-1 104,0 0 880,-1 0 983,-5 1 0,2-1 0,1 1 0,0-1 0,4-3 0,1-3-97,4-3-886,4-3 0,0-1 0,0-2 0,0 2 0,-3 0 0,0 4 0,-5 4 0,-5 2 0,2 1 0,-1-1 0,1-1 0,-1 0 0,1-3 0,2-2 0,3-4 0,6-4 0,-2 0 0,3 1 0,-4 1 0,-5 5 0,-1 0 0,-4 3 0,-1 2 0,1 1 0,-1 0 0,-2 1 0,-2 3 0,-3 1 0,2-2 0,1-2 0,3-3 0,0-2 0,1-5 0,2-4 0,-2 1 0,1 0 0,0-5 0,2-2 0,1-5 0,-1 1 0,3 0 0,-2 1 0,-4 6 0,2-4 0,-3 7 0,2-1 0,0-3 0,-4 7 0,3-10 0,-1 1 0,-1 1 0,-1 1 0,1 0 0,0-4 0,2 0 0,0-1 0,1-1 0,-1-1 0,-1 4 0,-2 3 0,-2 5 0,3-3 0,0-4 0,-1-4 0,-2 1 0,-2 0 0,3-9 0,0 3 0,0-8 0,0 1 0,-3 0 0,-3-1 0,-2 1 0,-3 6 0,-1 6 0,0 4 0,-1 6 0,-1 3 0,-1 0 0,0 0 0,0-4 0,0-8 0,0-6 0,0-14 0,0-3 0,0-17 0,0 1 0,-3 0 0,-2 5 0,-5 7 0,-1 1 0,-1 9 0,1 9 0,4 17 0,-1 2 0,0 3 0,0-2 0,-5-6 0,-4-11 0,-2-20 0,5 15 0,0-3 0,0 1 0,0 0 0,-12-40 0,0 28 0,8 35 0,-2 0 0,-1-1 0,0 1 0,0 1 0,-2 3 0,-1 3 0,1-2 0,-2-1 0,3 0 0,-1-5 0,-1 0 0,1-4 0,-7-10 0,-1 0 0,0-3 0,1 3 0,4 7 0,0 1 0,0 4 0,2 0 0,2 1 0,1 0 0,1 4 0,2 3 0,0 4 0,2 1 0,-2 0 0,-1 0 0,2 0 0,-1 2 0,3 3 0,0 4 0,1 4 0,0 0 0,-2-1 0,1-1 0,-1-2 0,-1-1 0,1-2 0,-3 0 0,1 0 0,0 0 0,1-1 0,1 0 0,-2-1 0,-3 1 0,-2 0 0,-2 0 0,0 2 0,-1 2 0,-3 3 0,3 1 0,-2 1 0,0 1 0,3 2 0,-2 0 0,2-1 0,0 0 0,0 0 0,-1 0 0,0-2 0,2-1 0,4-2 0,2 0 0,3 1 0,0 3 0,0 3 0,-1-1 0,-3-1 0,1-4 0,-2-1 0,-2-3 0,0 0 0,2 0 0,1 0 0,2 1 0,2 0 0,-1 2 0,-1 1 0,2 1 0,-1 1 0,1 0 0,1-1 0,0 2 0,-1-2 0,-1 0 0,1 0 0,-1-3 0,2 3 0,1 0 0,-3 1 0,2 0 0,-1 0 0,2 0 0,0-1 0,0 1 0,0-1 0,-3 0 0,0 0 0,-4-1 0,1 1 0,-1 0 0,1-1 0,0-1 0,0-1 0,2 2 0,1-1 0,1 1 0,0 0 0,-1 0 0,-1 1 0,0 0 0,0 0 0,0-3 0,2 3 0,-1 0 0,1 1 0,1 2 0,0-3 0,1 2 0,-1-1 0,2 1 0,0 1 0,0-1 0,-2 0 0,-1-1 0,-1 0 0,0 0 0,-2 0 0,2 1 0,-1 0 0,0 0 0,0 0 0,-2 0 0,0 0 0,2 0 0,3 2 0,2 0 0,0 1 0,0-2 0,0 0 0,-2 1 0,2 0 0,0-2 0,-1 0 0,0-1 0,2 2 0,-1 1 0,1-1 0,-1 1 0,1 0 0,0 1 0,3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8:50.0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690 0 24575,'53'0'0,"5"0"0,10 0 0,7 0 0,14 6 0,0 8 0,-4 12 0,-8 3 0,-6 6 0,-7 1 0,-3 5 0,4 7 0,-10 0 0,-8-2 0,-4-2 0,-5-2 0,2 3 0,3 5 0,-1 0 0,6 7 0,1 3 0,-1 4 0,2 8 0,-12-6 0,0 2 0,-4 4 0,-8-4 0,0 6 0,-6-3 0,-6-12 0,-2 8 0,-2-8 0,-4 4 0,-2 11 0,-4 3 0,0 12 0,0 8-598,0 2 598,0-47 0,0 0 0,0 2 0,0 1 0,0 1 0,0-1 0,-1-3 0,-1-2 0,-4 43 0,-6-7 0,-5-17 0,-3 0 0,-4-9 0,0-3 0,-5 5 0,-7 3 0,-6 5 0,-4 3 0,-3 0-664,-2 6 664,25-37 0,-2 1 0,-1 1 0,0 1 0,-1 3 0,0 1 0,-2-1 0,1 1 0,-1 0 0,0-1 0,3-4 0,0-1 0,-28 32 0,8-17 0,4-9 579,-4-5-579,-4-2 0,-7 1 0,-6-4 0,1-2 0,-9-3 0,-4 3 0,-1 1 0,-6 3 0,18-5 0,0-1 0,6-1 0,6-3 0,0-1 0,12-6 0,5-4 0,10-5 683,3-3-683,7-1 0,5-5 0,2-1 0,1-2 0,1-3 0,0 1 0,-1-1 0,0 0 0,0 0 0,1-2 0,4-9 0,4 2 0,5-8 0,1 5 0,2-7 0,0-10 0,2-8 0,3-5 0,0-3 0,4-7 0,1-6 0,2-8 0,0 3 0,-3 5 0,-1 8 0,-3 9 0,-3 8 0,-1 11 0,-3 6 0,-2 6 0,-1 5 0,-20 22 0,7-4 0,-14 16 0,13-14 0,-5 3 0,-2 6 0,-6 7 0,-3 6 0,-2 3 0,-2 2 0,1 3 0,2-4 0,4-6 0,5-3 0,5-7 0,3-5 0,3-1 0,2-4 0,1-1 0,1-2 0,0-2 0,1-2 0,0 1 0,-1-2 0,-2 3 0,0-3 0,1 2 0,0 0 0,1 1 0,-1 1 0,1 0 0,1-2 0,1 0 0,4 0 0,3 0 0,8 0 0,9 2 0,4 4 0,7 7 0,0 2 0,-4-1 0,1 1 0,1 0 0,3 1 0,1 3 0,-1 0 0,-5-4 0,-1 0 0,-1-2 0,-2-2 0,1 0 0,-2 0 0,0 3 0,-1-3 0,-2 0 0,-3-3 0,0-3 0,-3 1 0,-1-2 0,-2-2 0,-1-1 0,-1-1 0,0 0 0,0-2 0,-2-1 0,-3 1 0,3 0 0,-4 1 0,5 1 0,-2-1 0,1 0 0,-2-2 0,-1-1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8:50.0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690 0 24575,'53'0'0,"5"0"0,10 0 0,7 0 0,14 6 0,0 8 0,-4 12 0,-8 3 0,-6 6 0,-7 1 0,-3 5 0,4 7 0,-10 0 0,-8-2 0,-4-2 0,-5-2 0,2 3 0,3 5 0,-1 0 0,6 7 0,1 3 0,-1 4 0,2 8 0,-12-6 0,0 2 0,-4 4 0,-8-4 0,0 6 0,-6-3 0,-6-12 0,-2 8 0,-2-8 0,-4 4 0,-2 11 0,-4 3 0,0 12 0,0 8-598,0 2 598,0-47 0,0 0 0,0 2 0,0 1 0,0 1 0,0-1 0,-1-3 0,-1-2 0,-4 43 0,-6-7 0,-5-17 0,-3 0 0,-4-9 0,0-3 0,-5 5 0,-7 3 0,-6 5 0,-4 3 0,-3 0-664,-2 6 664,25-37 0,-2 1 0,-1 1 0,0 1 0,-1 3 0,0 1 0,-2-1 0,1 1 0,-1 0 0,0-1 0,3-4 0,0-1 0,-28 32 0,8-17 0,4-9 579,-4-5-579,-4-2 0,-7 1 0,-6-4 0,1-2 0,-9-3 0,-4 3 0,-1 1 0,-6 3 0,18-5 0,0-1 0,6-1 0,6-3 0,0-1 0,12-6 0,5-4 0,10-5 683,3-3-683,7-1 0,5-5 0,2-1 0,1-2 0,1-3 0,0 1 0,-1-1 0,0 0 0,0 0 0,1-2 0,4-9 0,4 2 0,5-8 0,1 5 0,2-7 0,0-10 0,2-8 0,3-5 0,0-3 0,4-7 0,1-6 0,2-8 0,0 3 0,-3 5 0,-1 8 0,-3 9 0,-3 8 0,-1 11 0,-3 6 0,-2 6 0,-1 5 0,-20 22 0,7-4 0,-14 16 0,13-14 0,-5 3 0,-2 6 0,-6 7 0,-3 6 0,-2 3 0,-2 2 0,1 3 0,2-4 0,4-6 0,5-3 0,5-7 0,3-5 0,3-1 0,2-4 0,1-1 0,1-2 0,0-2 0,1-2 0,0 1 0,-1-2 0,-2 3 0,0-3 0,1 2 0,0 0 0,1 1 0,-1 1 0,1 0 0,1-2 0,1 0 0,4 0 0,3 0 0,8 0 0,9 2 0,4 4 0,7 7 0,0 2 0,-4-1 0,1 1 0,1 0 0,3 1 0,1 3 0,-1 0 0,-5-4 0,-1 0 0,-1-2 0,-2-2 0,1 0 0,-2 0 0,0 3 0,-1-3 0,-2 0 0,-3-3 0,0-3 0,-3 1 0,-1-2 0,-2-2 0,-1-1 0,-1-1 0,0 0 0,0-2 0,-2-1 0,-3 1 0,3 0 0,-4 1 0,5 1 0,-2-1 0,1 0 0,-2-2 0,-1-1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18:50.0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690 0 24575,'53'0'0,"5"0"0,10 0 0,7 0 0,14 6 0,0 8 0,-4 12 0,-8 3 0,-6 6 0,-7 1 0,-3 5 0,4 7 0,-10 0 0,-8-2 0,-4-2 0,-5-2 0,2 3 0,3 5 0,-1 0 0,6 7 0,1 3 0,-1 4 0,2 8 0,-12-6 0,0 2 0,-4 4 0,-8-4 0,0 6 0,-6-3 0,-6-12 0,-2 8 0,-2-8 0,-4 4 0,-2 11 0,-4 3 0,0 12 0,0 8-598,0 2 598,0-47 0,0 0 0,0 2 0,0 1 0,0 1 0,0-1 0,-1-3 0,-1-2 0,-4 43 0,-6-7 0,-5-17 0,-3 0 0,-4-9 0,0-3 0,-5 5 0,-7 3 0,-6 5 0,-4 3 0,-3 0-664,-2 6 664,25-37 0,-2 1 0,-1 1 0,0 1 0,-1 3 0,0 1 0,-2-1 0,1 1 0,-1 0 0,0-1 0,3-4 0,0-1 0,-28 32 0,8-17 0,4-9 579,-4-5-579,-4-2 0,-7 1 0,-6-4 0,1-2 0,-9-3 0,-4 3 0,-1 1 0,-6 3 0,18-5 0,0-1 0,6-1 0,6-3 0,0-1 0,12-6 0,5-4 0,10-5 683,3-3-683,7-1 0,5-5 0,2-1 0,1-2 0,1-3 0,0 1 0,-1-1 0,0 0 0,0 0 0,1-2 0,4-9 0,4 2 0,5-8 0,1 5 0,2-7 0,0-10 0,2-8 0,3-5 0,0-3 0,4-7 0,1-6 0,2-8 0,0 3 0,-3 5 0,-1 8 0,-3 9 0,-3 8 0,-1 11 0,-3 6 0,-2 6 0,-1 5 0,-20 22 0,7-4 0,-14 16 0,13-14 0,-5 3 0,-2 6 0,-6 7 0,-3 6 0,-2 3 0,-2 2 0,1 3 0,2-4 0,4-6 0,5-3 0,5-7 0,3-5 0,3-1 0,2-4 0,1-1 0,1-2 0,0-2 0,1-2 0,0 1 0,-1-2 0,-2 3 0,0-3 0,1 2 0,0 0 0,1 1 0,-1 1 0,1 0 0,1-2 0,1 0 0,4 0 0,3 0 0,8 0 0,9 2 0,4 4 0,7 7 0,0 2 0,-4-1 0,1 1 0,1 0 0,3 1 0,1 3 0,-1 0 0,-5-4 0,-1 0 0,-1-2 0,-2-2 0,1 0 0,-2 0 0,0 3 0,-1-3 0,-2 0 0,-3-3 0,0-3 0,-3 1 0,-1-2 0,-2-2 0,-1-1 0,-1-1 0,0 0 0,0-2 0,-2-1 0,-3 1 0,3 0 0,-4 1 0,5 1 0,-2-1 0,1 0 0,-2-2 0,-1-1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28:35.04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2023 24575,'26'-60'0,"6"-6"0,5 9-492,-8 15 0,4-3 0,2-5 0,3-2 364,5-6 0,2-2 128,5-5 0,-1 2 0,-8 13 0,-1 2 0,2-1 0,1 1 0,3 1 0,0 1 0,2-3 0,2 0 0,6-4 0,3 1 0,2 0 0,2 3 0,0 4 0,2 2 0,5 0 0,3 3-492,4 3 0,2 2 0,3 0 0,4 2 476,-18 7 0,3 1 0,3 1 16,7-1 0,2 2 0,2-1 0,7 0 0,2 0 0,2 1 0,-18 5 0,1 0 0,2 1 0,0 0-246,3 1 0,1 1 0,0 0 0,0 1 0,-3 0 0,1 1 0,-1 0 0,2 1 0,3 1 0,1 0 0,1 0 0,0 2 0,3 1 0,0 0 0,1 2 0,0 0 0,4 1 0,1 0 0,1 1 0,3 1 49,-8 0 0,2 1 1,2 0-1,-1 0 0,0 0 0,-4 1 0,-1 0 1,0 0-1,1 0 0,-2 1 0,1 1 0,-1 0 1,0 0-1,-1 1 0,1 0 0,-2 2 0,0 0 1,-1 1-1,1 1 0,1 0 0,1 3 0,0 0 1,0 1-1,1 1 0,2 0 33,-12-1 0,1 1 0,0 0 0,1 1 0,0-1 0,1 2 0,1-1 0,1 1 0,0 1 0,1-1 0,0 2 0,1-1 148,2 2 1,2 0-1,0 0 1,1 1 0,-1 0-1,-1 1-25,-2 0 1,0 0-1,0 1 1,0 1 0,0 0-1,1 1 41,-9-1 0,1 0 0,0 1 0,1 1 0,-1 0 0,1 0 0,-1 1 0,-1 1 0,1 0 0,0 1 0,-1 0 0,0 1 0,0 1 0,-1 0 0,12 6 0,0 0 0,-1 2 0,0 0 0,-2 1 0,-1 0 23,-5-1 0,-1-1 1,-2 2-1,0-1 1,-3 1-1,-2 0-23,4 3 0,-2 0 0,-2 0 0,-3 1 0,-1 0 171,9 7 0,-3 0 0,-3 1 0,-1 0-171,-9-4 0,-2 0 0,-1 0 0,-2 1 327,16 12 1,-3 0 0,-1 0-255,-5-2 0,-2 0 0,-3-1 254,-9-7 1,-2-1 0,-2 0 163,18 21 1,-3 0-298,-4-5 1,-3 0-195,-4-5 0,-3-1 0,-8-7 0,-2-4 0,20 26 983,-5-6 0,-13-13 0,-7-6 0,-11-13 0,-6-7 0,-5-8 0,0-2 0,-3-3 0,-3-3 0,-1-1 0,-2-1 0,0-31-776,-1 7-207,-1-31 0,-2 4 0,0-20 0,0-10 0,0 17 0,0-5-492,0-5 0,0-3 0,0-8 0,0-3 161,0-13 1,0-1 330,0 4 0,0 1 0,0 0 0,0 1 0,0 5 0,0 2-348,0 10 1,0 2 347,0 9 0,0 1 0,0 6 0,0 2 0,0-28 0,0 26 0,0 20 0,0 17 0,0 14 983,2 34 0,1-5 0,0 27-608,1-9-375,1 12 0,2 13 0,-1 19 0,0 10-649,-1-1 649,-1-1 0,-1-9 0,-2-3 0,-1-2 0,0 0 0,0-12 0,0-7 0,0 8 0,0-4 0,0 2 0,0-11 649,2-17-649,0-8 0,1-3 0,1-9 0,-2-7 0,1-3 0,1-3 0,-2 0 0,0-1 0,0 3 0,-2-3 0,0 3 0,0-3 0,0 1 0,0 4 0,0-4 0,0 6 0,0 8 0,0 7 0,0 8 0,0 4 0,0-4 0,0 1 0,2-4 0,0-6 0,1-7 0,1-6 0,-3-5 0,-5-6 0,-13-9 0,-7-1 0,-18-5 0,-8 4 0,-32 4 0,33 2 0,-3 0 0,-10 0 0,-3 0-492,-9 0 0,-3 0 0,-6 0 0,-1 0 0,1 0 0,1 0 0,3 0 0,1 0 0,4 0 0,2 0 0,8 0 0,1 0 219,2 0 1,2 0 272,-36 3 0,25 0 0,17 0 0,13 0 0,14-3 0,9 1 983,5 1 0,2 2 0,-1 2 0,0 0-738,-3 3 1,6-5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3:28:39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10519 382 24575,'-65'27'0,"-1"1"0,2 0 0,-8 5 0,-5 2 0,-2 2-197,1 0 0,-3 2 1,-3 2-1,-1 1 0,0 0 33,8-6 0,0 1 0,-1 1 0,-1-1 0,-1 1 0,0 0 0,-5 2 0,-2 2 0,0-1 0,0 0 0,1-1 0,2-2-33,-7 3 0,2-2 1,0 0-1,1-1 0,-2-1 33,14-5 0,-1 0 0,0-1 0,0 1 0,-1-2 0,-1 1 0,-5 0 0,-1 1 0,0-1 0,-1-1 0,0 0 0,1-1 0,1-2 0,1 0 0,0 0 0,-1-1 0,1-2 0,0-1 0,1-2 0,0 0 0,-1-2 0,1-1 0,0-2 0,0 0-33,-14 1 0,-1-2 1,1-1-1,1-1 0,1-2 0,7-2 0,1 0 1,1-2-1,1-1 0,-1-1 0,1-1 0,-1-1 1,1-1-1,1 0 0,0-1-49,-17 2 0,2-1 0,0-1 0,0-1 0,-1-3 0,0-1 0,0-1 0,-1-2 49,15-1 0,0 0 1,-1-1-1,1-2 0,0-1 0,3-1 0,-1-1 1,2-1-1,-1-2 0,1-1 0,0-2 0,0 0 1,1-2-1,0-1 0,1-1 97,-16-5 1,1-1-1,1-1 1,2-2 269,3 1 0,2-2 0,1 0 0,2-1-170,9 3 0,1-1 0,1 0 0,2 0 0,-19-11 0,3 1 0,1-2 0,4 2 0,1 0 0,2-1 327,1 0 1,2-1 0,1 1-234,6 3 0,0 1 0,4 1-94,-20-13 0,6 3 0,12 10 0,5 3 0,14 8 0,1 1 0,-39-23 0,29 18 983,21 6 0,12 10 0,9 3 0,3 0 0,5 3 0,2 2 0,-4 3 0,-2 3 0,-3 1 0,1 1 0,4 0 0,-1 0 0,3 10 0,2 15-548,2 29-435,2 31 0,0-29 0,0 3-474,0 5 1,0 0 473,0-1 0,0 1 0,0 0 0,0 0 0,0-5 0,0-1 0,0-1 0,0 0-28,0-6 1,0-2 27,0 29 0,0-19 0,0-18 0,0-15 0,0-9 944,0-5-944,1-5 58,1-33-58,0 3 0,0-29 0,-5 10 0,-5-5 0,-11-11 0,-5-5 0,-2-3 0,-1-10 0,5-11-492,9 34 0,1-3 297,-1-11 1,2-4 194,0-8 0,0-2-492,-2-6 0,1-1 65,1 4 0,0 1 427,1 8 0,2 3-277,0 8 1,0 3 276,-3-37-66,1 15 66,1 25 983,3 20-770,3 16 770,3 12-67,15 32-263,-9-14-653,12 20 82,-12-24-82,3 2 0,4-1 0,7 2 0,7 0 0,6 1 0,12 3 0,4-1 0,10 2 0,10 5 0,12 5-854,13 5 854,-41-13 0,2 0 0,7 0 0,0-1 0,-7-1 0,-1-1 0,0-3 0,-1 0 0,38 5-137,-11-6 137,-2-3 0,-21-1 0,-12-3 0,-13 2 0,-8 0 848,-4 0-848,-7 0 0,-4 2 0,-1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5:28.3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1365 24575,'20'-33'0,"6"-3"0,12 5 0,1-1 0,8-1 0,1 1 0,-8 4 0,3-3 0,-1 0 0,-5 3 0,8-4 0,1 3 0,-4 4 0,7-2 0,-5 4 0,0 0 0,-3 1 0,1 3 0,3 0 0,1 1 0,7-2 0,4-3 0,9-2 0,2-3 0,2 2 0,2-5 0,1 0 0,3 1 0,1 3 0,-2 3 0,-1 4 0,-3 3 0,-5 1 0,0 6 0,-1 2 0,-4 0 0,6-1 0,-3 0 0,16 2 0,7 2-984,0 4 0,-5 0 0,-16 1 0,-2 0 0,-8 0 0,2 0 104,0 0 880,-4 0 0,3 3 0,-8 2 0,-5 2 0,-4 3 983,-4 1 0,3 3 0,-3-1 0,3 1 0,-3 0 0,2-1-97,4 1-886,-2 2 0,3-1 0,0 2 0,0 0 0,-1-3 0,-7-1 0,-5 0 0,-7-2 0,-5 0 0,-3-1 0,-5-3 0,0-2 0,-1-3 0,-2-12 0,-2-2 0,-2-10 0,-1-2 0,3-4 0,3-4 0,2-4 0,1-2 0,-1 0 0,-1 5 0,-2 5 0,-2 9 0,-3 4 0,0 1 0,-2 1 0,0-1 0,0-2 0,0 0 0,0-3 0,0 0 0,3-5 0,0-6 0,0-22 0,-1 12 0,-2-9 0,0 26 0,0 5 0,0 5 0,0 3 0,0 38 0,3-10 0,2 33 0,3-21 0,2 4 0,0-1 0,1 4 0,3 10 0,2 0 0,1 3 0,1 1 0,-2-7 0,0-1 0,-3-6 0,-3-9 0,0-5 0,0-4 0,-1 0 0,1 3 0,-2-2 0,1 1 0,1 1 0,1 0 0,1 2 0,0-1 0,-2-2 0,0-6 0,-3-2 0,-2-4 0,-1-1 0,-1 2 0,0-3 0,-7 3 0,-3-3 0,-9 1 0,-1 1 0,-6-2 0,0 0 0,-2-2 0,-1 0 0,3 2 0,-9 1 0,-1 4 0,-4 2 0,-2 2 0,-5 10 0,-8 5 0,2 4 0,1 1 0,12-8 0,3-3 0,-7 2 0,6-4 0,2-3 0,4-1 0,10-6 0,-1 0 0,5-3 0,5-3 0,3-2 0,5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5:32.0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24575,'61'0'0,"10"0"0,-11 0 0,26 0-492,-36 0 0,1 0 363,4 0 0,2 0-362,9 0 1,1 0 490,-2 0 0,0 0 266,-4 0 0,0 0-266,3 0 0,0 0-492,5 0 0,1 0 471,2 0 1,1 0 20,12 0 0,1 0 0,1 0 0,0 0 0,3 0 0,1 0-492,2 0 0,0 0 254,-3 0 0,1 0 238,3 2 0,-1 0 0,-5 1 0,0 2 0,3 1 0,-1 1 0,4 1 0,-1 1 0,-4-1 0,1 1 0,7 1 0,1 1 0,-1 2 0,-1 1 0,-8-1 0,0 0 0,0 0 0,0 1-492,9 1 0,0 0 0,-4-2 0,0 0 0,5 2 0,1 1 0,-4-3 0,-2 0 0,-12-2 0,-1-1 0,10 1 0,0 0 429,-9-1 1,-3 0 62,-2 1 0,-1 2 79,-4 0 0,-2 1-79,-8 1 0,-1 0 0,1 0 0,0 1 0,-5-2 0,-1 1 0,-5 0 0,-1 1 0,33 12 983,-3 4-828,-7-1-155,9 4 0,6 2 0,-9-1 0,-32-14 0,2 0 0,-2 0 0,-2-1 0,35 17 348,11 4-348,-1 4 0,-3 0 0,-38-20 0,0-1 0,23 15 0,-9-1 0,-2-2 0,-1 2 0,-3-1 496,-2-1-496,1 2 169,-7-2-169,7 4 0,-8-5 983,-1-3 0,-4-1 0,-6 0 0,0-1 0,-7 0 0,-2-1 0,-1-4 0,1 3-951,-1-3-32,-4-4 0,-2 1 0,0-3 0,-2 0 0,0-2 0,-4-3 0,-1-2 0,-1-3 0,-2-1 0,2 1 0,0 1 0,2 3 0,5 3 0,1 5 0,3 1 0,-1 2 0,-4-2 0,-2-4 0,-3-3 0,-2-6 0,-2-1 0,0 0 0,-1-1 0,1 1 0,-1 0 0,1 1 0,0 4 0,1 3 0,-1 4 0,1-1 0,-1-1 0,0-3 0,-1-6 0,-1 0 0,1-4 0,-1-3 0,1-20 0,-3 3 0,1-18 0,-1 7 0,2-3 0,1-3 0,0-4 0,0-4 0,0-3 0,1-7 0,3-1 0,-3 1 0,-2 5 0,-1 5 0,2-1 0,0-2 0,-1 1 0,-1 6 0,-3 8 0,-1 5 0,1 2 0,-3 1 0,0 1 0,0-2 0,0 1 0,0-2 0,0 0 0,0 0 0,0 3 0,0 3 0,0 0 0,0 5 0,0-1 0,-2 3 0,-8 33 0,4-6 0,-7 28 0,8-13 0,-3 3 0,1 6 0,0 0 0,1 2 0,3-3 0,-2-5 0,1-1 0,1-6 0,-1 1 0,1 7 0,0 4 0,-1 3 0,1 3 0,0-1 0,-2 0 0,2-3 0,-1-1 0,2-5 0,1-3 0,-1-3 0,-1-9 0,1-6 0,0-6 0,2-3 0,0 3 0,0-2 0,0 2 0,0-2 0,-9-2 0,-2-3 0,-5-3 0,2-1 0,3 0 0,3 0 0,-1 0 0,-6 0 0,0 0 0,-5 2 0,-3 3 0,-5 1 0,-6 6 0,-10 2 0,-3 3 0,-2 1 0,-1-3 0,5-2 0,0-3 0,-4 2 0,-2 0 0,-5 0 0,0 0 0,1 0 0,2 0 0,8-2 0,5 0 0,8-2 0,3-3 0,2 0 0,3-2 0,0 0 0,6-1 0,3-1 0,4 1 0,5 0 0,1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5:35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24575,'38'48'0,"6"-3"-984,3 1 238,0-4 746,11 5 0,4 6 0,9 6 280,-29-27 0,1 0-280,37 22 0,-8-8 0,-10-9 286,-4-4-286,-1-4 0,3 3 0,3 1 0,6 3 0,5 7-505,8-2 505,6-1 861,-8-4-861,-33-17 0,0-1 0,45 20-441,-8-4 441,2-1 0,-10-6 0,2 1 0,6 1 0,0-4 0,-7-3 0,5-5 0,-1-3 0,1-3 0,6-4 0,-11-4 0,11 1 0,-10 0 0,-6 0 0,13 3 0,-14-3 0,14 2 0,2 0 0,-2-2 0,7-1 0,-5-2 0,7-1 0,-2 0 0,7 0 0,-49 0 0,0 0 0,34-2 0,-6-4 0,-12-5 0,-5-5 0,4-3 0,2-2 0,4-2 0,-5-1 516,-2-2-516,-6-1 0,-1-1 0,-2 1 453,-2-1-453,-1-3 0,-4 1 0,3 0-984,-1-3 0,-3 3 0,-2-4 0,-6 1 0,5-6 0,0 0 104,-4 1 880,-6 4 0,-4 5 0,-2 0 0,-2-1 0,2-2 0,-2-3 0,6-3 0,0 1 0,-3 1 983,-7 8 0,-4 6 0,-2 2 0,-1 5 0,0 1 0,-3 2-97,-2 2-886,-3 0 0,0 1 0,0 0 0,-1 0 0,3-2 0,-2 0 0,0-1 0,-1 1 0,-1 3 0,-1-1 0,-26 3 0,1 2 0,-34 2 0,5 2 0,-6 0 0,-7 0 0,-3 0 0,-4 0 0,2 2 0,8 3 0,11 4 0,7 1 0,8 1 0,2-3 0,7-1 0,0 0 0,4-2 0,4 0 0,0-3 0,2-1 0,2 1 0,1 0 0,3 0 0,-1-1 0,37-1 0,-3 0 0,38 0 0,-9-3 0,8-3 0,-7-2 0,-1-2 0,-6 1 0,-1 3 0,2 0 0,-9 2 0,-3 1 0,-7-2 0,8 0 0,-2-3 0,-3 0 0,-5 1 0,-11 2 0,-2 2 0,-3-1 0,-1 2 0,-3-2 0,5 0 0,-4 0 0,3-3 0,0 1 0,2-3 0,1 0 0,2 2 0,-2 0 0,-3 1 0,-1 1 0,-3 1 0,5 2 0,-3 2 0,3 0 0,-3 0 0,-1 0 0,2 0 0,0 0 0,2 0 0,-3 2 0,-3 2 0,0 6 0,-2 1 0,1 6 0,1-1 0,-2 2 0,2 3 0,-1 4 0,1 3 0,-1 6 0,1-1 0,-1-1 0,-2 2 0,-1 0 0,1 5 0,1 3 0,-1 1 0,-1 5 0,-2 1 0,0-6 0,0-5 0,0-5 0,0-6 0,0-1 0,0-5 0,0-8 0,0-1 0,0-3 0,2 1 0,0 1 0,0 2 0,2 4 0,-1 1 0,0 1 0,0-3 0,-1-3 0,0-3 0,0-2 0,-1 1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2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13224,'82'58'0,"-1"-1"0,1 1 0,-1 0 0,1-1 0,0 1 0,-1 0 0,1-1 0,0 1 0,-1 0 0,1-1 0,-1 1 0,1 0 0,0-1 0,-1 1 0,1-1 0,0 1 0,-1 0 0,1-1 0,-1 1 0,1 0 0,0-1 0,-1 1 0,1 0 0,0-1 0,-1 1 0,1 0 0,-1-1 0,1 1 0,0-1 0,-1 1 0,1 0 0,0-1 0,-1 1 0,1 0 0,-1-1 0,1 1 0,0 0 0,-1-1 0,1 1 0,0 0 0,-1-1 0,1 1 0,-1-1 0,1 1 0,0 0 0,-1-1 0,1 1 0,0 0 0,-1-1 0,1 1 0,-1 0 0,1-1 0,0 1 0,-1 0 0,1-1 0,0 1 0,-1-1 0,1 1 0,-1 0 0,1-1 0,0 1 0,-1 0 0,1-1 0,-1 1 0,1 0 0,0-1 0,-1 1 0,1 0 0,0-1 0,-1 1 0,1-1 0,-1 1 0,1 0 0,0-1 0,-1 1 0,1 0 0,0-1 0,-1 1 0,1 0 0,-1-1 0,1 1 0,0-1 0,-1 1 0,1 0 0,0-1 0,-1 1 0,1 0 0,-1-1 0,1 1 0,0 0 0,-1-1 0,1 1 0,0 0 0,-1-1 0,1 1 0,-1-1 0,1 1 0,0 0 0,-1-1 0,1 1 0,0 0 0,-1-1 0,1 1 0,-1 0 0,1-1 0,0 1 0,-1 0 0,1-1 0,0 1 0,-1-1 0,1 1 0,-1 0 0,1-1 0,0 1 0,-1 0 0,1-1 0,0 1 0,-1 0 0,7 3 0,0 0 0,1 1 0,0-1 0,-1 1 0,2-1 0,-1 1 0,0-1 0,1 1 0,0-1 0,0 1 0,0-1 0,0 0 0,0 1 0,1-1 0,-1 0 0,1 1 0,-1-1 0,0 0 0,1 0 0,-1 0 0,1 0 0,-1 0 0,1 0 0,-1-1 0,0 1 0,0 0 0,0-1 0,0 0 0,0 0 0,-1 0 0,1 0 0,-1 0 0,0 0 0,0-1 0,-1 1 0,1-1 0,-1 0 0,-1 0 0,1 0 0,-1-1 0,0 1 0,0-1 0,-1 0 0,0 0 0,-1 0 0,0-1 0,0 0 0,-1 0 0,0 0 0,-1 0 0,0-1 0,-1 0 0,0 0 0,0 0 0,-1-1 0,-1 0 0,0 0 0,-1 0 0,0-1 0,-1 0 0,-1 0 0,0-1 0,-1 0 0,0 0 0,-1 0 0,-1-1 0,0 0 0,-2 0 0,0-1 0,0 0 0,-2 0 0,0-1 0,-1 0 0,-1 0 0,0-1 0,-2 0 0,0-1 0,-1 1 0,-1-2 0,-1 1 0,-1-1 0,0-1 0,-2 1 0,0-2 0,-2 1 0,0-1-34,40 32 0,-2 1 0,-2-2 0,-1 1 0,-3-1 0,-1-1 0,-1 0 0,-3-1 0,-1-1 1,-2 0-1,-2-2 0,-1 0 0,-2-1 0,-2-1 0,-1-1 0,-2-1 0,-1-1 0,-2-2 0,-2 0 1,-1-2-1,-2-2 0,-1-1 0,-2-1 0,-1-1 0,-2-3 0,-1-1 0,-2-1 0,-1-2 0,-1-2-76,34 31 1,-8-7 0,-6-4 0,-4-4-1,-4-4 1,-2-1 0,-1-1 0,1 1-1,1 1-13,4 3 0,-1-1 0,-1-1 0,-1 0 0,-1-2 0,0 0 0,-1 0 0,-2-2 54,15 14 0,0 0 0,-1-1 0,-3-3 0,-6-6 0,-8-7 1,0 0-1,-9-9 0,0-1 0,21 21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0:25.6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3205 0 24575,'-45'52'0,"0"0"0,1-1 0,1-1 0,8-9 0,1 0-492,-8 9 0,-1 3 0,-4 6 0,-2 2 0,-5 7 0,-1 2 0,-5 5 0,1 0 103,-1 2 1,0 0 388,19-24 0,-1 1 0,1-1 0,0 0 0,0 0 0,1 1 0,-19 24 0,2 1 0,2-3 0,2 0 0,1-3 0,2 0 0,3-3 0,0-1 0,3 0 0,0-2 0,1 1 0,1-1 0,3-2 0,1 0 0,1-2 0,0 1 162,1-4 0,1 0-162,5-6 0,1-1 0,0 0 0,0 1 0,0 0 0,0 1 0,-2 6 0,-1 1 0,-1 4 0,1-2 0,4-7 0,1-2 0,4-6 0,0-2 0,2 2 0,1-1 0,-17 41 0,18-41 0,2 0 942,-15 41-942,8-20 0,-1 10 0,0-2 0,0 3 0,1 1 0,5-4 0,0 2 0,2-1 0,2-1 0,2-4 0,2-5 0,1 3 0,1-3 983,0 3 0,1 1-876,1 0-107,0-3 880,0 1-880,0-3 0,3-4 0,-3 6 0,3 0 0,0 17 0,-2 6 0,4-11 494,-1-15-494,1-19 0,1-7 0,1 2 0,0-7 0,-1-2 0,1-3 0,0-2 0,0-3 0,0-2 0,0-2 0,0-3 0,0 0 0,-1-2 0,1-1 0,0 1 0,0 1 0,0 0 0,0 3 0,0 0 0,0-2 0,0 2 0,0 1 0,0 0 0,0 1 0,0 0 0,0 3 0,0 0 0,0-5 0,0-5 0,0-5 0,0-1 0,0 0 0,0 0 0,0 2 0,0 1 0,0 0 0,0 1 0,-1-1 0,-1 1 0,0-1 0,-1-2 0,3 0 0,-1 0 0,1-1 0,0 0 0,-12-32 0,5 12 0,-10-26 0,6 21 0,0 1 0,-3 0 0,-2-2 0,-2 1 0,0-1 0,-2 0 0,-3 1 0,-1-3 0,-1 2 0,-4 1 0,1-3 0,0 2 0,-7-5 0,0 0 0,-1 0 0,3 2 0,11 7 0,8 6 0,5 2 0,1 0 0,18 26 0,-4-11 0,19 24 0,-5-16 0,2 1 0,1 2 0,2 1 0,-2 1 0,4 4 0,3 0 0,1 2 0,2 1 0,-1-3 0,-3-2 0,-3 0 0,-1 0 0,-5-2 0,-2-3 0,-3-5 0,-3-2 0,-1-2 0,-1-1 0,-3-1 0,-1-2 0,3-1 0,-1 0 0,2-2 0,0 2 0,-2-2 0,0-2 0,4 0 0,-3-2 0,3 0 0,-4 0 0,1 0 0,3-8 0,-4-2 0,5-15 0,7-8 0,7-7 0,8-1 0,7 0 0,0 4 0,6-4 0,6-4 0,1 0 0,-4-1 0,-1 2 0,-3 2 0,-6 4 0,-2 3 0,-4 3 0,-4 2 0,-1 1 0,-4 0 0,0 1 0,-1 0 0,0 0 0,2 0 0,-2 1 0,0 1 0,-1 2 0,-4 5 0,0 2 0,0 3 0,-9 5 0,-3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21325 0 24575,'-66'31'0,"0"0"0,5 0 0,-5 4 0,-6 3-246,-6 3 0,-6 3 0,-5 3 0,-6 3 105,23-11 1,-3 0-1,-3 2 1,-3 2-1,-2 1 1,-3 1-1,-3 2 51,13-7 1,-1 1-1,-3 2 1,-3 1 0,-1 0-1,-1 2 1,-1 0 0,-2 0-1,0 1 1,0-1-1,-1 1 14,7-4 0,-2 1 1,1 0-1,-2 0 0,0 1 1,-1 0-1,-1 0 1,0 1-1,-1-1 0,-1 2 1,-1 0-1,0 0 0,-1 1 14,8-5 1,0 1-1,-2 1 1,0 0-1,-1 0 1,0 0-1,-1 1 1,0 0 0,-1 1-1,0-1 1,-1 1-1,0 0 1,0 1-1,0-1 1,-1 1-1,0-1 10,9-3 0,-1-1 0,0 1 1,0-1-1,-1 1 0,0 0 0,0 1 1,-1-1-1,1 1 0,-1 0 0,-1 0 1,1 0-1,-1 0 0,1 1 0,-1 0 1,0-1-1,0 1 0,0 0 0,-1 1 2,2-2 1,0 1 0,1-1 0,-1 0 0,0 1 0,1-1-1,-1 1 1,0-1 0,0 1 0,-1 0 0,1 1 0,-2 0 0,0 0-1,0 1 1,-1 0 0,-1 1 0,0 1 0,-2 0 0,0 1-1,-2 1 14,15-7 1,-2 0 0,0 0 0,-1 2 0,-1 0 0,0 0 0,-1 1 0,-1 0 0,0 1-1,-1 0 1,0 0 0,0 1 0,-1 0 0,1 0 0,-1 1 0,-1-1 0,1 1 0,0 0-1,0 0 1,0 0 0,0-1 0,1 1 0,-1 0 0,1-1 0,1 0 0,0 0 0,0 0-1,1 0-2,-4 2 0,0 0 0,0 0 0,0 0 0,0-1 1,1 1-1,-1 0 0,1 0 0,-1 0 0,1 0 1,0 0-1,0 0 0,0 0 0,1 0 0,-1 0 1,0 0-1,1 1 0,0-1 0,-1 0 0,1 1 1,0-1-1,0 1 0,0-1 0,0 1 0,1 0 0,-1 0 0,2-1 0,-1 1 0,1-1 0,-1 1 0,0 0 1,1 1-1,-1-1 0,0 0 0,1 1 0,-1-1 1,1 1-1,0-1 0,0 1 0,0-1 0,1 1 1,0-1-1,0 1 0,0-1 0,1 0 0,0 0 1,0 0-1,1 0 0,0-1 0,0 1 0,2-1 0,-1-1-7,-6 6 0,0-1 0,0 1 1,0 0-1,0-1 0,0 1 1,0 0-1,1 0 0,0-1 1,1 0-1,0 0 0,1 0 1,0-1-1,2 0 0,0 0 1,2-1-1,0-1 0,2 0 1,1-1-1,1-1 0,2 0 0,1-2-31,-20 15 0,4-1 1,2-2-1,2-1 0,2-1 1,1-1-1,1 0 1,1-1-1,1 0 0,0 1 1,0-1-1,-1 1 0,-1 0 0,2-1 0,-1 1 1,1 0-1,-1-1 0,0 1 1,1 0-1,0-1 1,1 1-1,1-2 0,1 0 1,2-1-1,0 0 0,2-2-34,-14 12 1,2-2 0,1 0 0,2-1-1,1-1 1,1 0 0,2-2 0,1 0-1,1-1-31,-8 7 1,3-1-1,1-2 1,2 0-1,0-1 1,1 0-1,0-1 0,3-2 1,-1 0-1,1 0 1,1-1-1,1 0 1,1-2-1,4-1 13,-11 10 0,2-2 0,3-1 0,2-2 0,4-2 128,1-2 0,4-2 0,2-3 0,0 1 327,-14 12 1,1-1 0,6-5-119,-4 4 1,6-6 281,13-15 1,2-3-1,-1 2 1,2-2 491,-23 14-738,27-16 1,22-20 0,12-8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3128 24575,'0'-75'0,"0"20"0,0-4 0,0-18 0,0-5-492,0-15 0,0-4 164,0 26 0,0-2 0,0-1 0,0-7 0,0-3 0,0 2 0,0 2 0,0 0 0,0 1 0,0-1 0,0 1 0,0 2 202,0 10 0,0 3 1,0 3 616,0-17 1,0 3-203,0 3 1,0 2-264,0 15 1,0 4-27,0-40 0,0 28 0,0 20 0,0 11 983,5 10 0,15 18-211,18 21-772,42 35 0,-28-14 0,3 4-53,11 10 1,5 4 52,-12-7 0,3 3 0,-1 0-328,-6-4 0,0 0 0,-1 1 0,5 5 0,0 1 0,-1 1 113,-1 0 0,-1 0 0,-1 0 215,0 0 0,-1-1 0,-1 0 0,1 1 0,0-1 0,-2 0 0,16 15 0,-4-3-32,-9-10 1,-4-3 31,-12-11 0,-3-2 0,33 32 0,-16-24 0,-20-17 904,-13-14-904,-5-6 983,-8-4 0,1-2-128,-2-25-855,2-39-492,-3 4 0,0-6 0,0-2 0,1-4 0,2-25 0,0-4 164,-2 29 0,0 0 0,0-1 0,0-6 0,0-1 0,1-2 0,0-8 0,0-3 0,0 1 0,0 5 0,-1 1 0,1 2 0,-1 5 0,0 2 0,1 2-164,1-22 0,1 5 59,-1 16 0,0 7 433,3-28 0,-2 25 0,-4 27 0,-3 26 0,0 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991 0 24575,'-40'0'0,"-1"0"0,-1 0 0,-8 0 0,-13 7 0,-8 7 0,-3 13 0,-5 14 0,8 2 0,-2 10 0,10-2 0,15-9 0,12-6 0,15-8 0,1 4 0,-1 13 0,0 4 0,7 3 0,-6 14 0,-2 18 0,7-19 0,0 5 0,-1 8 0,2 1 0,2-4 0,2-2 0,2-4 0,3-5 0,1 27 0,3-4 0,1-6 0,0-15 0,0-8 0,0-18 0,0-7 0,0-4 0,2-1 0,6 4 0,10 9 0,12 3 0,12 7 0,4-1 0,7 1 0,5 1 0,7 0 0,7 3 0,2-4 0,6-5 0,-11-8 0,-8-10 0,-2-3 0,-5-6 0,20 0 0,1 0 0,-6-5 0,-3-3 0,-8-5 0,4-2 0,-3-4 0,0 0 0,-3 0 0,-2-5 0,3-10 0,-8-4 0,0-7 0,-3-3 0,-1-3 0,5-8 0,-2-2 0,-2-2 0,-7-2 0,-7 1 0,-4-8 0,-4-4 0,2-14 0,-2-2 0,-4-13 0,-2-1 0,-5 4 0,-1 1 0,0 12 0,-2-13 0,-1 5 0,-2 0 0,0 3 0,-1 10 0,-1-4 0,-2 2 0,-2 3 0,-9-10 0,-14-2 0,-16 2 0,-16 9 0,-10 17 0,-1 10 0,-3 4 0,-12-1 0,-4-1-492,32 15 0,-3 0 448,-3-1 0,-2 1 44,6 3 0,-1 0 0,2 1 0,0 1 0,-42-8 0,5 7 0,2 5 0,8 6 0,41 6 0,11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 2122 24575,'-4'-98'0,"2"34"0,0-5 0,2-21 0,0-4-492,0-6 0,0 0 0,0 5 0,0 1 0,0-2 0,0 1 0,0 5 0,0 0 0,0-3 0,0-1 0,1-2 0,1 3 0,1 10 0,1 3 0,0 9 0,0 3 0,0 11 0,0 5-492,2-22 0,-2 29 915,1 18 69,1 15 0,0 10 983,7 3 0,13 13 0,23 16-492,-10-3 1,5 3-1,15 14 1,3 3-1,7 5 1,2 2-165,-19-13 1,0 1 0,0 1-52,1 1 1,-1 0 0,0 2-277,1 0 0,-1 2 0,2 1 0,6 6 0,1 3 0,0 0 0,2 2 0,-1 1 0,-1-1 0,-5-5 0,-1 0 0,-3-1 0,16 16 0,-5-5-492,-14-14 0,-6-5-75,19 21 367,-4-6 200,-9-12 0,-10-9 0,0-4 459,-10-10-459,-9-8 983,-2-7 0,-5-7 0,-1-1 0,0-14-441,-1-34-542,2-44 0,-6 33 0,0-3-492,0-10 0,0-3 167,-1-8 1,0-2-168,0-8 0,-1-2 0,0-5 0,0 0 375,0-3 1,1 2 116,0 12 0,0 5 0,-2 12 0,1 3 0,-1 6 0,0 5 0,2-14 0,-3 19 0,0 26 0,-1 15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746 401 24575,'-24'46'0,"-3"7"0,-13 15 0,-4 16 0,4 3 0,18-40 0,1 1 0,2 2 0,1 0-492,1 3 0,1 1 468,2 5 1,1 0 23,4 1 0,2 1 0,2-1 0,2 0 0,1-2 0,1-2 0,1 41 0,0-14 0,0-20-984,0-2 0,6 2 0,12 2 0,16 3 0,9-17 0,17-2 615,7-12 369,10-5 0,6-1 0,-34-21 0,2 0 0,9 0 0,2 0-492,3-3 0,1-1 0,2-1 0,-2-2 0,-13 0 0,-4-1-492,30-2 903,-7 0 81,6 0 0,5-4 0,0-6 0,-3-14 0,-9-12 0,-3-8 0,-9-4 0,-9-6 0,-2-7 0,-1-7 0,-5-7 983,-13 6 0,-5-6 0,-5-11-522,-12 36 1,0-2-462,-2-6 0,-1-3 0,-1-3 0,-1-1 0,0-3 0,-2 0 0,-2-3 0,-2 0 0,-3 4 0,-2 1 0,-2 8 0,-2 3 0,-4 5 0,-2 5 0,-14-18 0,-13-10 0,16 32 0,-2 1 0,-33-31 0,24 30 0,-1 3 665,-27-14-665,4 15 0,-16-2 0,7 11 983,-17-1 0,-4 1-492,46 15 1,-1 1-1,-2 0 1,-1 1-1,1 2 1,-1 2-1,0 2 1,0 2-158,-45-1-334,47 3 0,0 2 0,-45 1 0,0 15 0,8 11 0,7 15 0,5 12 0,2 8 0,34-26 0,1 2 0,0 3 0,1-1 0,4-3 0,2 0 0,-24 29 0,8-10 0,23-29 0,6-4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2326 24575,'0'-53'0,"0"0"0,0 0 0,0 0 0,0-6 0,0-2-492,0-2 0,0-1 0,0-6 0,0-1 127,0-3 0,0-1 365,0-1 0,0 0 0,0-1 0,0 2 428,0 6 1,0 0-429,0-3 0,0 0 0,0 1 0,0 1-115,0 0 0,0 1 115,0 7 0,0 2 0,0-38-984,0 11 0,0 12 0,0-3 0,0 10 0,0 14 0,0 7 0,0 12 738,0 10 0,0 12 0,0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0:06:45.2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2562 24575,'0'-92'0,"0"32"0,0-6 0,0-19 0,0-7-328,0 20 0,0-4 0,0 0 0,0-5 0,0 0 0,0-1 0,0-3 0,0 0 0,0 0 0,0 4 0,0 1 0,0 0 0,0 2 0,0 1 0,0 0 0,0 5 0,0 0 0,0 2-164,0-28 0,0 3 0,0 8 0,0 4 0,0 16 0,0 4 477,0 8 0,0 4 15,0-17 0,0 21 0,0 20 0,0 15 0,0 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4.7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2536 24575,'0'-99'0,"0"0"0,0 0 0,0 0 0,0 0 0,0 0 0,0 0 0,0-1 0,0 1 0,0 0 0,0 0 0,0 0 0,0 0 0,0 0 0,0-7 0,0-5 0,0-3 0,0-1 0,0 3 0,0 3 0,0 8 0,0 8 0,0 12 0,0 13 0,0 16 0,0-34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1:01.7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782 0 24575,'-36'33'0,"-7"5"0,6-1 0,-1-2 0,4-3 0,6-5 0,-1 2 0,1-1 0,0-3 0,0 0 0,-5 2 0,-1 5 0,-6 2 0,1 0 0,6-8 0,9-7 0,2-4 0,5-4 0,2 0 0,1-1 0,2-1 0,-6 3 0,0 1 0,0 0 0,4-2 0,4-1 0,0 0 0,2-1 0,-2-2 0,2 0 0,-2 0 0,-2 4 0,0 1 0,-2-2 0,6-2 0,25 6 0,4 1 0,25 15 0,-6 2 0,2 5 0,2 6 0,-2 2 0,2 4 0,-2 2 0,-3-3 0,-3-3 0,-6-8 0,-6-7 0,-4-6 0,0-4 0,-2-2 0,2 0 0,-2 0 0,0 4 0,-1-3 0,-1 3 0,-2-4 0,0-2 0,-3-5 0,-4-3 0,-5-5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5.6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39 2110 24575,'-4'-65'0,"2"17"0,0-6 0,2-23 0,0-8-492,0-13 0,0-3 164,0 31 0,0 0 0,0-1 0,0-5 0,0 0 0,0 0 0,0 0 0,0 0 0,0 0 197,0 4 1,0 0-1,0 2 131,-1 1 0,0 2 0,0 1-34,-2-16 0,-1 4 34,0 13 0,0 3 0,0 9 0,0 4 0,0-16 0,4 34 0,-1 18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6.38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1112 1781 24575,'-18'-74'0,"3"27"0,-4-3 0,-9-16 0,-5-3-492,-8-12 0,-4-3 0,0-2 0,-3-1 164,13 28 0,-1-1 0,1 1-164,-14-21 0,1 2 55,0 5 0,0 1 178,-3-2 0,1 2 259,8 12 0,0 3 247,-1 0 1,1 3-248,7 9 0,0 2 0,-21-22 0,7 9 983,15 17-738,10 18 1,13 11 0,4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7.1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2602 704 24575,'-39'0'0,"-14"-6"0,-15-7 0,14-5 0,-5-4-492,-14-5 0,-5-3 164,17 7 0,-2-2 0,-2 0 0,-3-5 0,-2-1 0,0 1 0,5 3 0,-1 1 0,0 0 0,-3-2 0,0 0 0,0 2 0,2 2 0,1 1 0,-1 1 0,0 3 0,0 0 0,-1 2 0,-4-2 0,-1 1 0,1 1-164,-23-4 0,3 3 0,3 3 0,2 3 78,9 3 0,4 4 610,11 3 1,4 0-1,-13 1 1,24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7.78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3415 8 24575,'-75'-4'0,"24"2"0,-5 1 0,-16 0 0,-5 2-492,-3-1 0,-2 0 0,-9 0 0,-4 0 164,21 0 0,-2 0 0,-1 0 0,-5 0 0,-1 0 0,-3 0 82,9 0 0,-2 0 0,-2 0 0,0 0 0,-3 0 0,-2 0 0,1 0 0,0 0 0,4 0 0,1 0 0,0 0 0,0 0 0,1 0 0,0 0 0,0 0 0,2 0-82,-18 0 0,3 0 0,3 0 0,13 0 0,3 0 0,1 0-164,-29 0 0,4 0 688,18 0 1,11 0-1,-3 0 1,20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8.5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1775 1 24575,'0'35'0,"-5"1"0,-9-12 0,-21 1 0,-18-7 0,-27-1 0,31-7 0,-2 0-492,-11 0 0,-2 1 34,-11 3 1,-3 2 457,-4 2 0,-3 0-492,-11 5 0,-1 2 0,2 3 0,0 2 443,-1 0 1,3 1 48,12-2 0,4 0-320,14-6 0,3-1 320,6-4 0,6-2 0,1-2 0,7-2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49.37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2201 1 24575,'-42'42'0,"-17"20"0,18-20 0,-4 3-492,-11 11 0,-5 5 164,10-10 0,-3 3 0,-2 1 0,-8 7 0,-3 1 0,-1 2 82,11-10 0,-1 0 0,-1 2 0,0-2 0,0 0 0,1 0 0,0 0 0,0-2-82,-12 11 0,0-1 0,1-2 0,4-6 0,1-1 0,2-3 0,7-9 0,2-2 0,0 0-164,-27 16 0,1-2 95,7-7 1,3-3 592,11-10 1,6-4-1,-11 9 1,27-21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0.10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903 0 24575,'0'53'0,"-13"26"0,0-19 0,-5 6-492,-8 20 0,-5 11 246,8-26 0,-3 8 0,-1 2 0,0 0 0,-1 6 0,-1 1 0,0 1 0,-1 2 49,4-10 0,-1 3 1,-1 0-1,1 0 0,1-1 0,1-4 0,1 1 1,0-1-1,1-2 0,0-1-49,-2 4 0,1-2 0,0-2 0,2-1-82,-5 18 0,1-2 0,2-5 0,5-17 0,2-3 0,1-2-164,-8 22 0,2-4 0,8-12 0,2-4 295,1-8 0,1-5 1,2 8-1,3-24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0.8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56 0 24575,'2'57'0,"0"0"0,0 8 0,0 3 0,-2 18 0,0 5-328,0-21 0,0 3 0,0 0 0,0 1 0,0 0 0,0 2 0,0 4 0,0 0 0,0 0 0,-1-3 0,-1-2 0,1-1-164,-1 25 0,-1-3 31,0-3 1,-2-4 460,-2-15 0,-1-5 196,2-8 1,-1-5-1,-5 16 1,6-28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1.54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24575,'2'60'0,"1"-1"0,-1 11 0,-1 3 0,-1 22 0,0 4-492,0-3 0,0 0 0,0-4 0,0-1 0,0 2 0,0-1 0,0-1 0,0 2 164,0-24 0,0 3 0,0-2 0,0-2 0,0-1 0,0-1-164,0 20 0,0-4 0,0-10 0,0-3 0,0-6 0,0-2 373,-1-2 1,0-4 0,0 14 0,-1-25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2.2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24575,'25'51'0,"7"34"0,-19-25 0,-2 5-492,4 16 0,0 6 164,-5-21 0,-1 3 0,-1 0-164,1 29 0,-2 0 164,-3-30 0,1 0 0,-1 1 143,-2 3 1,0-1 0,0-1 184,1 20 0,-1-3-111,1-1 0,-1-3 111,-2-14 0,0-5 0,0-9 0,0-5 0,0 18 0,0-22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1:05.6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24575,'42'0'0,"-1"0"0,8 0 0,32 0 0,6 0-492,-33 0 0,2 0 429,1 1 0,-1 0 63,-4 2 0,-1 2 0,3 2 0,1 2 0,-1 4 0,0 1 0,2 3 0,0 0 0,-4 2 0,-1 0 0,-3 0 0,-2 0 77,38 20-77,-4 6 0,-3 1 0,-35-18 0,-1 2 0,34 26 0,-2 7 0,-6-1 0,-2 3 0,-24-21 0,0 5 0,6 7 0,1 5 0,9 14 0,1 4 0,-20-22 0,1 2 0,-3-2-492,11 17 0,-4-3 296,-7-8 0,-4-4 196,-8-10 0,-2-3 388,14 37-388,-15-35 0,-1 2 0,1 2 0,-2-1 0,0 1 0,-1-1 0,-2-1 0,-1-1 0,-1 2 0,-1 0 0,-1 2 0,-1 1 0,0 1 0,-1 1 0,-1 1 0,-2 0 0,-1 1 0,-2 0 0,0-2 0,-2 1 0,0 0 0,-1 0 0,0-4 0,-1-1 0,0 1 0,0 1 0,1-2 0,-1 1 0,0 2 0,0 0 0,0 0 0,0 0 0,-1-2 0,-1 0 0,-2 1 0,-2 0 0,-2-4 0,-1-1 0,-3 4 0,-2 1 89,-6 12 1,-3 3-90,-9 12 0,-2 0 0,0-3 0,0-2-208,0-7 0,-1-5 208,8-15 0,0-5 0,-16 21 0,-9 15 0,-5-4 0,-3 0 0,28-37 0,-1 0 0,-29 29 0,1 0 0,-2 0 0,6-6 491,14-16 1,0-1-87,-14 13-405,20-21 0,1-2 0,-1-1 407,7-7-407,10-8 6,3-4-6,3-1 457,-1-3-457,-4-2 0,-8 2 0,-26 8 0,25-8 0,-9 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3.01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24575,'19'56'0,"1"1"0,4 12 0,3 4 0,-3-11 0,2 4 0,0 2-328,4 9 0,1 3 0,-1 0 0,-3-2 0,0 0 0,-1 0 0,2 0 0,-1 0 0,-1-2 0,-2-8 0,-2-2 0,-1-3-164,4 14 0,-2-2 9,0-1 1,-2-3 482,-7-11 0,-2-5 0,1 11 0,-2-11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3.7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24575,'56'32'0,"14"3"0,18-2-492,-32-14 0,3 1 0,8 0 0,4 0 0,6 1 0,3-1 285,2-2 0,1-1 207,-6-3 0,-1-4 0,-7-3 0,-3-2 196,-5-1 1,-6-2-1,3-2 1,-12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4.53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1 196 24575,'64'0'0,"-16"0"0,6 0 0,20 1 0,7-2-328,-14-1 0,4-1 0,0-1 0,3-1 0,0 0 0,2-2 0,6-1 0,2-1 0,-1-1 0,-2-1 0,-1-1 0,0 0 0,-1 0 0,0 1 0,-2-1 187,-2-1 1,-1 1-1,-7 0 1,-5 2-1,-6 0 1,26-5-1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5.35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1161 24575,'51'-25'0,"0"0"0,5-3 0,5-3 0,2-3 0,12-8 0,3-2 0,4-3-246,-7 5 0,3-1 0,1-1 0,2-1 49,-10 6 0,2-1 1,0 0-1,0 0 0,-2 1-49,9-4 0,-2 0 0,1 1 0,3 0 156,-3 4 1,5-2-1,1 2 1,-5 2 0,-10 3-1,21-11 1,-8 5 0,-20 14-1,-1 0 1,1 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6.12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2075 24575,'17'-92'0,"5"18"0,6-8 0,-4 13 0,2-5 0,3-2-246,-1 8 0,3-2 0,1-1 0,0 0 0,1 1 0,1 0 0,0 1 0,-1 2-82,9-15 0,-1 2 0,-1 2 0,0 3 0,-1 1 0,-2 3-164,8-18 0,-3 5 0,-4 9 0,-1 4 0,-3 8 0,0 6-492,18-19 940,-8 31 289,-9 24 1,-17 13 0,-5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2T04:56:56.94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3292 24575,'6'-59'0,"-1"0"0,8-7 0,4-10 0,3-7 0,0 0 0,-2 5 0,1-3 0,1-1 0,0-3 0,1 0-164,-1 5 0,1-2 0,1-1 0,-1-1 0,1 1 0,-1 1-33,4-12 0,-1 0 1,1 0-1,-1 3 0,-2 3-49,-1-4 0,0 3 0,-2 2 0,-1 1 0,-1 9 0,-1 0 0,-1 3 0,-1 2-82,-1-11 0,-1 3 0,-1 1 0,-2 7 0,0 0 0,-2 6-164,-1-7 0,-2 5 0,1 3 0,-1 6-492,1-14 974,-2 39 10,3 20 0,2 9 0,0 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03:48:50.2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9006 1379 24575,'-60'-34'0,"-4"-11"0,-5-24-492,29 27 0,-1-3 0,-9-8 0,-5-4 164,8 9 0,-4-2 0,-4-3 82,0 4 0,-2-2 0,-5-1 0,-3 0 49,3 5 0,-3 0 1,-4-1-1,-2 2 0,-3 1 33,2 5 0,-2-1 0,-4 2 0,-1 2 0,-3 1 0,-1 4 23,2 4 1,-2 1-1,-1 3 1,-3 2-1,0 1 1,-3 3-1,0 1 18,3 3 0,-2 1 0,-2 3 0,0 0 0,-2 3 0,0 2 0,-1 2 0,-1 2 13,4 1 1,-2 3 0,0 1 0,-1 2-1,-1 1 1,0 3 0,-1 3 0,0 1-1,-1 4 20,8 0 1,-1 2-1,0 3 1,-1 1 0,-1 3-1,0 1 1,1 1 0,-1 2-1,1 1 1,0 2-1,2 0 8,5-1 0,0 2 0,0 1 0,0 1 0,1 1 0,0 1 0,0 2 0,1 0 0,0 2 0,0 1 0,2 1 0,0 1 0,-2 3 0,1 2 0,0 1 0,1 1 0,0 2 0,1 1 0,1 1 0,0 0 0,1 1 0,1 0 0,0 0 0,2 1-8,-3 3 1,0 1-1,0 2 1,2 0 0,0 0-1,1 1 1,2 0 0,1 0-1,2-2 1,2 1-1,3-2-33,-10 10 0,4-1 0,2 0 0,2-1 0,2 0 0,2-1 0,0 0 0,2-1-18,-1 3 1,1 0-1,2 0 1,1-2-1,2-1 1,3-2-1,3-4-105,-11 16 0,4-3 0,4-5 0,3-3 403,0 1 0,4-5 0,2-2-157,-13 20 0,7-7 491,21-29 1,4-2 491,-20 39 0,24-32 0,6-18-738,11-18 1,1-8 0,4-5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03:48:51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1148 1 24575,'0'93'0,"2"-29"0,1 6 0,5 26 0,1 6-322,0-28 1,0 2 0,2-2 321,1-5 0,1-1 0,0-3 0,5 23 0,-1-8 0,-5-23 0,-1-8 316,3 14-316,-10-31 160,-2-18-160,-1-1 0,-1-2 0,0 1 488,0 0-488,0 1 0,0-1 0,-1 1 0,-3-5 0,-7-2 0,-2-4 0,-8-2 0,-3 0 0,-6 0 0,-27 0 0,3-1 0,-7 2 0,-23 7 0,-5 5 0,19-1 0,-2 4 0,-1 1 0,0 4 0,0 2 0,2 1 0,-22 13 0,7 1 0,18-9 0,8-4 0,-19 6 0,44-22 0,24-7 0,8-6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1:38:32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5517 24575,'0'-63'0,"0"-14"0,0-3-492,0 28 0,0-2 94,0-7 0,0-2-94,0-6 0,0-2 299,-1-8 1,2-2 192,3 0 0,2 1 0,3-4 0,5 1-492,6 0 0,3 2 0,2 7 0,1 3 378,2 1 0,2 2-378,1 2 0,3 1 352,1-2 1,3-2 139,-4 13 0,3-2 0,1 0-328,5-3 0,1-1 0,3 1 0,5-5 0,2-1 0,2 1 161,4-2 0,2 1 1,1 0 166,5 0 0,1 0 0,3-1 0,-14 14 0,1-2 0,1 1 0,2 0 0,4-3 0,1 0 0,1 0 0,2 1-246,4-4 0,3 1 0,0 0 0,2 1 49,-15 11 0,0 1 1,1 1-1,1-1 0,1 2 58,0-1 0,2 1 0,0 0 0,-1 2 1,0 1-30,10-5 0,0 2 1,-1 2-1,-1 1 168,-3 2 0,0 1 0,-1 2 0,-2 2 0,13-5 0,-2 2 0,-2 4 0,-7 5 0,-1 2 0,1 1-156,1 0 1,0 1 0,-1 1 155,-6 5 0,-1 2 0,1 1 0,0 0 0,1 1 0,-2 2 491,25-5 1,-2 2-349,-9 4 1,-3 1-144,-6 1 0,-3 2 491,-5 1 1,-1 1-1,-4 0 1,-2 1-1,0 0 1,-1 0-387,-1 1 0,0 0-105,-1 0 0,-2 1 983,42 0 0,-11 3 0,-19 0 0,-10 0 0,-5 0 0,-9 0 0,-3-2 0,-10 0-401,-7 0-582,-5 0 0,-5 0 0,-3-6 0,-6-2 0,-7-2 0,-6-2 0,-1 3 0,1-1 0,2 0 0,1 3 0,0-1 0,1 1 0,0-1 0,-1-3 0,-7-5 0,-10-4 0,-9-10 0,-14-11 0,-7-12 0,-8-8 0,29 28 0,1 0-984,-31-29 0,7 10 0,7 6 0,4 8 381,-2-1 603,1 4 0,10 8 0,9 8 0,9 7 983,8 6 0,4 6 0,23 26 0,3-3-376,36 29-607,-6-15 0,12 5 0,5 1 0,-1-4 0,6 2 0,4-1 0,4 0 0,-5-2 0,0 3 0,-9-3 0,-4-1 0,0 4 0,-5 0 0,-11-3 0,-6-2 0,-3-4 0,-5-4 0,-3-1 0,-6-3 0,-6-5 0,-3-3 0,-2-3 0,1-4 0,-1-2 0,0-2 0,-1 1 0,1 1 0,0 0 0,2-1 0,2 2 0,4 1 0,-1 2 0,-1-1 0,-3-1 0,-2-1 0,-2 0 0,-27 4 0,4-2 0,-29 10 0,5 6 0,-8 8 0,-9 15 0,-7 8 0,2-1 0,-2 6 0,9-8 0,1 0 0,-2 5 0,2-6 0,0-2 0,10-7 0,9-11 0,8-7 0,9-6 0,4-6 0,3-4 0,5-2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6:21.483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206 28 24575,'51'0'0,"13"-5"0,34-2-492,-41 3 0,3 0 0,5 0 0,2 2 264,7 1 1,1 1 227,-1 0 0,0 0 0,3 0 0,0 0 0,-3 0 0,-2 0 0,-7-1 0,-2 2 0,-9 1 0,-2 1 0,42 9 66,-7 6-66,4 8 0,5-3 0,-47-9 0,0 0 0,39 9 0,-7-1 0,-5-1 0,-3-2 0,7 6 471,-7 0-471,-1 0 0,-6 3 0,-7 0 983,3 12-758,-5 2-225,-8-1 577,-3 3-577,-2 3 0,6 12 0,4 10 0,-2 7 0,-9 1 0,-4 4-464,-3 5 464,-7 5 0,-1 5 0,-17-47 0,0 1 0,-1-1 0,-2 1 0,0 1 0,-2 1 0,-1 0 0,-3-1 0,1 46 0,-3-2 0,0-5 0,0-3 0,-5 12 0,-5-7 0,-9-4 0,5-39 0,-4 0 0,-20 43 0,13-42 0,-2-1 0,-3 4 0,-2-2 0,-2-3 0,-2-1 0,-5 3 0,-2 0-492,-2 2 0,-2 1 290,-3-1 1,-1 1 201,-2 0 0,0 0 0,3-6 0,0-2 0,2-1 0,-1-1 0,1-1 0,-1-1 0,0 2 0,-2 0 0,-3 2 0,-1 0 0,-1 0 0,-1-1 0,-1-1 0,0-1 0,-2-1 0,-1 0 0,0-1 0,0 0 0,2-2 0,-1 0 0,-2 0 0,1 0 0,1-2 0,0 0 0,2 0 0,0 0 0,2-1 0,1-2 0,9-4 0,1-2 0,1 0 0,1-2 0,-38 19 0,3-3 0,4-3 0,13-9 0,10-7 0,8-5 525,3 1-525,6-4 983,8-3-539,6-5-444,8-3 0,4-5 0,3-13 0,3-3 0,4-17 0,3 0 0,4-15 0,3-12 0,0-8 0,1-1 0,0 9 0,5 5 0,4 1 0,4-8 0,-1 0 0,-3 4 0,-3 10 0,-4 10 0,-1 8 0,-4 10 0,0 6 0,-1 6 0,-2 3 0,-27 34 0,6-7 0,-32 37 0,14-13 0,-8 7-984,-2 4 0,5-5 0,-5 7 0,4-4 0,0-1 0,-1 4 0,3-1 29,-1 0 1938,3-3 0,5-6 0,7-10 0,6-10 0,3-7 0,4-4 0,1-2-21,2-2-962,4-2 0,20 2 0,5 1 0,24 9 0,-3 2 0,8 6 0,5 6 0,0 1 0,8 5 0,0 0 0,1-1 0,-1 0 0,-11-6 0,-8-3 0,-11-8 0,-7-4 0,-5-2 0,-8-5 0,-4-1 0,-4-4 0,1 1 0,0-1 0,4 2 0,3 4 0,3 3 0,3 2 0,2 0 0,-3-3 0,-2-2 0,-6-3 0,-6-5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6:24.932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1409 0 24575,'-49'0'0,"-6"6"0,2 7 0,-16 13 0,1 8 0,-5 7 0,0 4 0,2 6-984,-6 9 669,0 2 315,5-3 0,6-4 0,8-2 282,3-2-282,-2 6 0,9-2 250,6-3-250,-1 12 0,3 2 0,3 11 0,6 2 0,7-2-615,-1 11 615,12-40 0,-1 1 0,-1 5 0,1 1 0,2 2 0,0 0 0,2-4 0,0 0 0,0-2 0,1 1 0,2 0 0,2-1 0,-4 45 0,7-45 0,0-1 0,1 38 485,1-6-485,0-7 0,0 0 0,0 3 0,3-6 0,9 0 0,10-4 0,9 1 0,7 12 0,1-3 0,8 9 0,-21-40 0,0 0 0,1 0 0,2-1 0,2 4 0,0 0 0,-1-6 0,1-1 0,3 0 0,0-1 0,1-1 0,0 0 0,2-1 0,1 0 53,2 0 0,0 0-53,1-2 0,0-1 0,2 1 0,-1-2 0,33 27 0,-35-29 0,1-1 0,35 31 0,1-2-92,-33-29 1,0-2 91,38 22 0,-36-25 0,2 0 0,-1-1 0,0-1 0,0-2 0,0 0-257,43 17 257,-43-21 0,1-1 0,3 0 0,0 0 0,1-2 0,-1 1 0,-1-1 0,-1 0 0,35 10 0,0 0 0,3 1-289,-38-14 1,0 0 288,44 9 0,-44-11 0,0-1 0,0-1 0,2 0 0,1 0 0,1-1 0,5 1 0,-1-1 0,-3-1 0,-1 0 0,42 6 0,-39-6 0,0 0 0,28 3 0,-30-4 0,-1-2 0,18-1 783,3-1-783,-9-3 411,0 0-411,4 0 0,2 0 0,1 0 0,4 0 0,-1 3 0,2 0 0,1 1 0,-2-1 0,8-3-18,7 0 18,-40 0 0,1 0 0,2 0 0,0 0 0,35 0 0,-7 0-75,-9 0 75,-5 0 0,3 0 0,-10 0 0,-12 0 0,-9 0 629,-10 0-629,-5 0 78,-2 0-78,7 0 0,7 2 0,6 1 0,8 2 0,-3 1 0,2-1 0,-4 0 0,-1 1 0,-5-1 0,-7-2 0,-10 0 0,-9-2 0,-2 2 0,-5 0 0,-1-15 0,-8-4 0,-4-19 0,-7 1 0,-2-2 0,-2-1 0,2 2 0,-3 1 0,1 4 0,-1 3 0,0 3 0,1 2 0,-2 2 0,-2-1 0,-5 0 0,0 0 0,1-2 0,1 3 0,3 1 0,1 2 0,4 4 0,0-3 0,1 1 0,2 3 0,2 0 0,1 5 0,36 28 0,-4 2 0,30 27 0,-11-8 0,2 3 0,-4-6 0,-2 0 0,-5-3 0,-4-3 0,0 0 0,-3-6 0,-4-2 0,-2-4 0,-1-1 0,-1-2 0,0 0 0,2-1 0,1 0 0,-1 5 0,1 0 0,-2 1 0,-2-4 0,-2-5 0,-3-4 0,-2-2 0,-1-1 0,-2 1 0,0 0 0,0 1 0,1 1 0,10 7 0,4 6 0,7 7 0,2 0 0,-5-1 0,-2-3 0,-4-4 0,-2-3 0,-3-5 0,-4-5 0,-2-4 0,-40 8 0,-4 1 0,-46 18 0,-6 3 0,32-14 0,-2 1-492,-3-1 0,-2 0 240,-9 3 0,-3 0 252,-9 1 0,-1 1 0,3-1 0,0 0 0,-3 2 0,1 0 0,10-3 0,4-1 0,10-1 0,2-1 0,6-1 0,2-2 0,-28 10 0,23-6 0,17-8 0,15-1 0,10-6 0,3-3 0,3-2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1T22:13:31.04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23 0 24575,'-1'100'0,"0"-1"0,0 0 0,0 0 0,1 0 0,-1 0 0,0 0 0,0 1 0,1-1 0,-1 0 0,0 0 0,0 0 0,0 0 0,1 0 0,-1 0 0,0 1 0,0 3 0,0 4 0,0 3 0,1 1 0,-1 0 0,0-3 0,0-3 0,0-4 0,0-7 0,0-8 0,1-10 0,-1-10 0,1-13 0,0 26 0,0-26 0,0-10 0,0-5 0,0-6 0,0-2 0,0-14 0,0-4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8AEB-11CB-0E45-0D3C-B30DA48E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4CEB-7E13-EF1B-339F-BB036EF2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5F471-968F-75C6-1A12-854083D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8573-CEB2-9C94-2C76-F0FA3BEC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FF1CE-00FA-E9E2-7DEC-589D151B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2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B368-BC2E-C9BA-F77F-8BF645D6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2C21-9B18-6D47-BCD9-E989CCDBB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AF971-54B5-29EA-8D85-6D513045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D4D8E-9AD3-18CA-571F-55923181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06F67-D5F7-05D4-82A1-3B59C20E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5B5F5-83FF-E38E-6423-EEF42C33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6C0B-F9D9-FDA7-5F58-E565CD14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BA5C-ECCD-4866-942B-A890CB15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19A65-E0F0-1B76-50EC-8690FEF3A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72A97-299A-7953-7018-948AB20A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EEEDF-42F7-DDE3-E0B0-31C4A524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F0CC5-B623-2EDD-4D5C-3745028F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B830E-6A54-20C5-EEB0-7B313D94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F64B1-F576-BC02-917E-FA5FB43F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9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16D1-25DF-73F8-544F-EF3923A8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8C125-9038-3E06-C5F9-01D57936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279F-FC91-48C1-66DB-4BB272AE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6C366-D382-3304-5811-31EDA955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9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DB80-E17D-6445-08DB-39A9C85E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A3AD6-472F-40F0-DE01-DAD9BD72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1702-1DA6-E168-18FA-E8B48750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026-829F-51B4-5E94-9337D239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E4C6-C1F8-17B9-4F03-52A3ECD4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1A80-7B12-7E55-A991-7E617A882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F34CE-22F9-6D82-FB99-1DECE71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143B0-49EC-2E6B-EE8C-51FA735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BE382-A2C8-6393-B2CF-0E5D700F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1CC-ED63-F683-707F-B2304C41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3E29B-03A7-082C-AB1B-6734BC3BE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53B1B-D0DC-A8D2-56F1-98B68D0C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DDDFB-32EF-3B6A-594E-FB801B63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4BDC7-F9F4-FFAB-F0F5-F6F9AED4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0E0C2-B82E-6CA6-B68C-9766D463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1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FEB0-D32A-A30C-4776-23141F95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E935D-4E29-F2BB-C3CC-3F84F9F5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DB1A-A41C-D037-6ECE-4E9D0A25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2C8DD-904F-56B7-7877-5D600CDB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8A60-3557-0AF3-F3DC-E35CDEF2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2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54D9C-3F02-CC80-1DA4-AF3AA83D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31B2-0DEE-7B70-8772-153EEF033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0CF0-EB02-59D0-FC73-D88BF7D7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D4BA-6B38-BACE-982E-BEDFE8F0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841C-3898-88C0-F0CA-D431C40B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b">
            <a:spAutoFit/>
          </a:bodyPr>
          <a:lstStyle>
            <a:lvl1pPr algn="ctr">
              <a:defRPr sz="7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964"/>
            <a:ext cx="9144000" cy="2010140"/>
          </a:xfrm>
        </p:spPr>
        <p:txBody>
          <a:bodyPr anchor="t">
            <a:normAutofit/>
          </a:bodyPr>
          <a:lstStyle>
            <a:lvl1pPr marL="0" indent="0" algn="ctr">
              <a:buNone/>
              <a:defRPr sz="5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4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33E60-AAA1-C355-3152-B1DE7035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4" y="1189521"/>
            <a:ext cx="11837505" cy="1583496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>
                <a:latin typeface="Inconsolata" pitchFamily="2" charset="77"/>
                <a:ea typeface="Inconsolata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63E7E-50F1-F7C9-338E-7D3D0ABE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8BAF-E828-4642-AF32-DD74BB674A52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BA015-CEBF-3563-3744-448D9D5C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2B28-9C72-E277-E823-62BA19ED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A5001-EF9A-8F42-9163-78145E3E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9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b">
            <a:spAutoFit/>
          </a:bodyPr>
          <a:lstStyle>
            <a:lvl1pPr algn="ctr">
              <a:defRPr sz="7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964"/>
            <a:ext cx="9144000" cy="2010140"/>
          </a:xfrm>
        </p:spPr>
        <p:txBody>
          <a:bodyPr anchor="t">
            <a:normAutofit/>
          </a:bodyPr>
          <a:lstStyle>
            <a:lvl1pPr marL="0" indent="0" algn="ctr">
              <a:buNone/>
              <a:defRPr sz="5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CA6EC-6E5F-48B3-E504-7680217FD9CB}"/>
              </a:ext>
            </a:extLst>
          </p:cNvPr>
          <p:cNvSpPr txBox="1"/>
          <p:nvPr userDrawn="1"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 for material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880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10866217" cy="4147747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3000">
                <a:latin typeface="Inconsolata" pitchFamily="2" charset="77"/>
                <a:ea typeface="Inconsolata" pitchFamily="2" charset="77"/>
              </a:defRPr>
            </a:lvl2pPr>
            <a:lvl3pPr>
              <a:defRPr sz="3000">
                <a:latin typeface="Inconsolata" pitchFamily="2" charset="77"/>
                <a:ea typeface="Inconsolata" pitchFamily="2" charset="77"/>
              </a:defRPr>
            </a:lvl3pPr>
            <a:lvl4pPr>
              <a:defRPr sz="3000">
                <a:latin typeface="Inconsolata" pitchFamily="2" charset="77"/>
                <a:ea typeface="Inconsolata" pitchFamily="2" charset="77"/>
              </a:defRPr>
            </a:lvl4pPr>
            <a:lvl5pPr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4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11" y="2029216"/>
            <a:ext cx="10000989" cy="4147747"/>
          </a:xfrm>
        </p:spPr>
        <p:txBody>
          <a:bodyPr>
            <a:normAutofit/>
          </a:bodyPr>
          <a:lstStyle>
            <a:lvl1pPr>
              <a:defRPr sz="45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8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3502179"/>
            <a:ext cx="10866217" cy="2674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2pPr>
            <a:lvl3pPr marL="9144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3pPr>
            <a:lvl4pPr marL="13716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4pPr>
            <a:lvl5pPr marL="18288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  <a:solidFill>
            <a:srgbClr val="FFC000"/>
          </a:solidFill>
        </p:spPr>
        <p:txBody>
          <a:bodyPr wrap="square" anchor="ctr" anchorCtr="1">
            <a:spAutoFit/>
          </a:bodyPr>
          <a:lstStyle>
            <a:lvl1pPr algn="ctr">
              <a:defRPr sz="6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3502179"/>
            <a:ext cx="10866217" cy="2674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2pPr>
            <a:lvl3pPr marL="9144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3pPr>
            <a:lvl4pPr marL="13716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4pPr>
            <a:lvl5pPr marL="18288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  <a:solidFill>
            <a:srgbClr val="FFC000"/>
          </a:solidFill>
        </p:spPr>
        <p:txBody>
          <a:bodyPr wrap="square" anchor="ctr" anchorCtr="1">
            <a:spAutoFit/>
          </a:bodyPr>
          <a:lstStyle>
            <a:lvl1pPr algn="ctr">
              <a:defRPr sz="6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0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77" y="2880987"/>
            <a:ext cx="5010411" cy="3238299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9045">
            <a:off x="2929707" y="765085"/>
            <a:ext cx="6596678" cy="784830"/>
          </a:xfrm>
          <a:solidFill>
            <a:srgbClr val="FFC000"/>
          </a:solidFill>
        </p:spPr>
        <p:txBody>
          <a:bodyPr wrap="none" anchor="ctr" anchorCtr="1">
            <a:spAutoFit/>
          </a:bodyPr>
          <a:lstStyle>
            <a:lvl1pPr algn="ctr">
              <a:defRPr sz="5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AF911C-884C-9B22-9F36-7F00D19466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19938" y="2880986"/>
            <a:ext cx="5010411" cy="3238299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20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E140A-984A-2DFB-F782-BCA25EE2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3E7B1-1C2E-E297-076C-2BEC7863F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413-FA87-D415-9BD4-84AAB382B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816B1-71FE-C04D-AEFF-C80C9E6DF545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0A6A-C038-3FA7-A046-2E6F59AFD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1A02-110D-75D0-51AB-EF0361424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customXml" Target="../ink/ink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customXml" Target="../ink/ink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9.xml"/><Relationship Id="rId5" Type="http://schemas.openxmlformats.org/officeDocument/2006/relationships/image" Target="../media/image22.png"/><Relationship Id="rId4" Type="http://schemas.openxmlformats.org/officeDocument/2006/relationships/customXml" Target="../ink/ink28.xm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NUL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5.xml"/><Relationship Id="rId5" Type="http://schemas.openxmlformats.org/officeDocument/2006/relationships/image" Target="NULL"/><Relationship Id="rId4" Type="http://schemas.openxmlformats.org/officeDocument/2006/relationships/customXml" Target="../ink/ink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8.xml"/><Relationship Id="rId5" Type="http://schemas.openxmlformats.org/officeDocument/2006/relationships/image" Target="NULL"/><Relationship Id="rId4" Type="http://schemas.openxmlformats.org/officeDocument/2006/relationships/customXml" Target="../ink/ink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44.xml"/><Relationship Id="rId18" Type="http://schemas.openxmlformats.org/officeDocument/2006/relationships/image" Target="NULL"/><Relationship Id="rId3" Type="http://schemas.openxmlformats.org/officeDocument/2006/relationships/customXml" Target="../ink/ink39.xml"/><Relationship Id="rId21" Type="http://schemas.openxmlformats.org/officeDocument/2006/relationships/image" Target="NULL"/><Relationship Id="rId7" Type="http://schemas.openxmlformats.org/officeDocument/2006/relationships/customXml" Target="../ink/ink41.xml"/><Relationship Id="rId12" Type="http://schemas.openxmlformats.org/officeDocument/2006/relationships/image" Target="NULL"/><Relationship Id="rId17" Type="http://schemas.openxmlformats.org/officeDocument/2006/relationships/customXml" Target="../ink/ink46.xml"/><Relationship Id="rId2" Type="http://schemas.openxmlformats.org/officeDocument/2006/relationships/image" Target="../media/image33.png"/><Relationship Id="rId16" Type="http://schemas.openxmlformats.org/officeDocument/2006/relationships/image" Target="NUL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NULL"/><Relationship Id="rId19" Type="http://schemas.openxmlformats.org/officeDocument/2006/relationships/customXml" Target="../ink/ink47.xml"/><Relationship Id="rId4" Type="http://schemas.openxmlformats.org/officeDocument/2006/relationships/image" Target="NULL"/><Relationship Id="rId9" Type="http://schemas.openxmlformats.org/officeDocument/2006/relationships/customXml" Target="../ink/ink42.xm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.xm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customXml" Target="../ink/ink57.xml"/><Relationship Id="rId34" Type="http://schemas.openxmlformats.org/officeDocument/2006/relationships/image" Target="NULL"/><Relationship Id="rId7" Type="http://schemas.openxmlformats.org/officeDocument/2006/relationships/customXml" Target="../ink/ink50.xml"/><Relationship Id="rId12" Type="http://schemas.openxmlformats.org/officeDocument/2006/relationships/image" Target="NULL"/><Relationship Id="rId17" Type="http://schemas.openxmlformats.org/officeDocument/2006/relationships/customXml" Target="../ink/ink55.xml"/><Relationship Id="rId25" Type="http://schemas.openxmlformats.org/officeDocument/2006/relationships/customXml" Target="../ink/ink59.xml"/><Relationship Id="rId33" Type="http://schemas.openxmlformats.org/officeDocument/2006/relationships/customXml" Target="../ink/ink63.xml"/><Relationship Id="rId38" Type="http://schemas.openxmlformats.org/officeDocument/2006/relationships/image" Target="NULL"/><Relationship Id="rId2" Type="http://schemas.openxmlformats.org/officeDocument/2006/relationships/image" Target="../media/image4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61.xm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11" Type="http://schemas.openxmlformats.org/officeDocument/2006/relationships/customXml" Target="../ink/ink52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65.xml"/><Relationship Id="rId5" Type="http://schemas.openxmlformats.org/officeDocument/2006/relationships/customXml" Target="../ink/ink49.xml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56.xml"/><Relationship Id="rId31" Type="http://schemas.openxmlformats.org/officeDocument/2006/relationships/customXml" Target="../ink/ink62.xml"/><Relationship Id="rId4" Type="http://schemas.openxmlformats.org/officeDocument/2006/relationships/image" Target="../media/image45.png"/><Relationship Id="rId9" Type="http://schemas.openxmlformats.org/officeDocument/2006/relationships/customXml" Target="../ink/ink51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60.xml"/><Relationship Id="rId30" Type="http://schemas.openxmlformats.org/officeDocument/2006/relationships/image" Target="NULL"/><Relationship Id="rId35" Type="http://schemas.openxmlformats.org/officeDocument/2006/relationships/customXml" Target="../ink/ink64.xml"/><Relationship Id="rId8" Type="http://schemas.openxmlformats.org/officeDocument/2006/relationships/image" Target="NULL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3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customXml" Target="../ink/ink6.xml"/><Relationship Id="rId4" Type="http://schemas.openxmlformats.org/officeDocument/2006/relationships/image" Target="../media/image360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customXml" Target="../ink/ink6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0.png"/><Relationship Id="rId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11.xml"/><Relationship Id="rId5" Type="http://schemas.openxmlformats.org/officeDocument/2006/relationships/image" Target="../media/image40.png"/><Relationship Id="rId4" Type="http://schemas.openxmlformats.org/officeDocument/2006/relationships/customXml" Target="../ink/ink10.xml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10.png"/><Relationship Id="rId3" Type="http://schemas.openxmlformats.org/officeDocument/2006/relationships/image" Target="../media/image70.png"/><Relationship Id="rId7" Type="http://schemas.openxmlformats.org/officeDocument/2006/relationships/image" Target="../media/image40.png"/><Relationship Id="rId12" Type="http://schemas.openxmlformats.org/officeDocument/2006/relationships/customXml" Target="../ink/ink18.xml"/><Relationship Id="rId17" Type="http://schemas.openxmlformats.org/officeDocument/2006/relationships/image" Target="../media/image12.png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15.xml"/><Relationship Id="rId11" Type="http://schemas.openxmlformats.org/officeDocument/2006/relationships/image" Target="../media/image9.png"/><Relationship Id="rId5" Type="http://schemas.openxmlformats.org/officeDocument/2006/relationships/image" Target="../media/image37.png"/><Relationship Id="rId15" Type="http://schemas.openxmlformats.org/officeDocument/2006/relationships/image" Target="../media/image11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80.png"/><Relationship Id="rId14" Type="http://schemas.openxmlformats.org/officeDocument/2006/relationships/customXml" Target="../ink/ink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7305-6DBE-D806-20F4-1316BE91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4DEFC3-8AE3-46E8-4BB2-266F76DEB243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652524-11E0-B748-F3EC-F0E5F7E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FF6B01A-9B9A-D3AE-7657-7CEAB7B68B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Pandas, CSVs, Excel and APIs</a:t>
            </a:r>
          </a:p>
        </p:txBody>
      </p:sp>
    </p:spTree>
    <p:extLst>
      <p:ext uri="{BB962C8B-B14F-4D97-AF65-F5344CB8AC3E}">
        <p14:creationId xmlns:p14="http://schemas.microsoft.com/office/powerpoint/2010/main" val="15997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6DE91-C7AC-DC03-BE29-896B2E771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8" t="18589" r="18627" b="69676"/>
          <a:stretch/>
        </p:blipFill>
        <p:spPr>
          <a:xfrm rot="21444905">
            <a:off x="468923" y="877146"/>
            <a:ext cx="8132880" cy="1758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541F6-FFD7-4AAB-7E5A-173531444527}"/>
              </a:ext>
            </a:extLst>
          </p:cNvPr>
          <p:cNvSpPr txBox="1"/>
          <p:nvPr/>
        </p:nvSpPr>
        <p:spPr>
          <a:xfrm rot="658081">
            <a:off x="9505271" y="96418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B5ADF-4A38-161D-F83C-5A9F9098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2" t="34654" r="18703" b="49874"/>
          <a:stretch/>
        </p:blipFill>
        <p:spPr>
          <a:xfrm>
            <a:off x="218727" y="3429000"/>
            <a:ext cx="11754545" cy="23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Feel free to reach out at 555-555-5555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54F394-337F-6686-FE2A-860C730C62F2}"/>
                  </a:ext>
                </a:extLst>
              </p14:cNvPr>
              <p14:cNvContentPartPr/>
              <p14:nvPr/>
            </p14:nvContentPartPr>
            <p14:xfrm>
              <a:off x="7875840" y="1389388"/>
              <a:ext cx="3100320" cy="216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54F394-337F-6686-FE2A-860C730C62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0200" y="1353748"/>
                <a:ext cx="31719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93D2F0-D603-74E4-F038-E081CE8D7657}"/>
                  </a:ext>
                </a:extLst>
              </p14:cNvPr>
              <p14:cNvContentPartPr/>
              <p14:nvPr/>
            </p14:nvContentPartPr>
            <p14:xfrm>
              <a:off x="2875440" y="1718428"/>
              <a:ext cx="742320" cy="201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93D2F0-D603-74E4-F038-E081CE8D76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2800" y="1655788"/>
                <a:ext cx="867960" cy="21427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1534AC8-F56C-5BD4-54D3-9A55A46731EA}"/>
              </a:ext>
            </a:extLst>
          </p:cNvPr>
          <p:cNvSpPr txBox="1">
            <a:spLocks/>
          </p:cNvSpPr>
          <p:nvPr/>
        </p:nvSpPr>
        <p:spPr>
          <a:xfrm>
            <a:off x="0" y="3522413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555-555-5555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4ED35-E92D-2C93-738C-18200008EA70}"/>
              </a:ext>
            </a:extLst>
          </p:cNvPr>
          <p:cNvSpPr txBox="1"/>
          <p:nvPr/>
        </p:nvSpPr>
        <p:spPr>
          <a:xfrm rot="20993609">
            <a:off x="1515612" y="2373711"/>
            <a:ext cx="271965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the final 12 letters</a:t>
            </a:r>
          </a:p>
        </p:txBody>
      </p:sp>
    </p:spTree>
    <p:extLst>
      <p:ext uri="{BB962C8B-B14F-4D97-AF65-F5344CB8AC3E}">
        <p14:creationId xmlns:p14="http://schemas.microsoft.com/office/powerpoint/2010/main" val="41634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CF57B-940B-64FF-E434-9875F11E4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0" t="18975" r="12150" b="59316"/>
          <a:stretch/>
        </p:blipFill>
        <p:spPr>
          <a:xfrm rot="301810">
            <a:off x="4935658" y="295539"/>
            <a:ext cx="6844191" cy="2342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AB211-3D6F-9BC2-4B0D-A1C35E929031}"/>
              </a:ext>
            </a:extLst>
          </p:cNvPr>
          <p:cNvSpPr txBox="1"/>
          <p:nvPr/>
        </p:nvSpPr>
        <p:spPr>
          <a:xfrm rot="21161141">
            <a:off x="855331" y="87833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A9D0-E1EE-2417-F6C8-2E542F6DC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9" t="42222" r="11551" b="22051"/>
          <a:stretch/>
        </p:blipFill>
        <p:spPr>
          <a:xfrm>
            <a:off x="820678" y="2322348"/>
            <a:ext cx="9601169" cy="40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6CAAA-4C34-4C66-21C1-033202399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1" t="39146" r="12616" b="35897"/>
          <a:stretch/>
        </p:blipFill>
        <p:spPr>
          <a:xfrm>
            <a:off x="820678" y="3100107"/>
            <a:ext cx="10234184" cy="310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C884C-DF4E-B1EB-3870-20847BFA605C}"/>
              </a:ext>
            </a:extLst>
          </p:cNvPr>
          <p:cNvSpPr txBox="1"/>
          <p:nvPr/>
        </p:nvSpPr>
        <p:spPr>
          <a:xfrm rot="21161141">
            <a:off x="855331" y="87833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7D6B2-1AFE-6527-898C-78F24793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2" t="20000" r="12822" b="64957"/>
          <a:stretch/>
        </p:blipFill>
        <p:spPr>
          <a:xfrm rot="277017">
            <a:off x="2719753" y="1008187"/>
            <a:ext cx="8955889" cy="22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08F73-F427-0C50-9EDB-40A964F419EB}"/>
              </a:ext>
            </a:extLst>
          </p:cNvPr>
          <p:cNvSpPr txBox="1"/>
          <p:nvPr/>
        </p:nvSpPr>
        <p:spPr>
          <a:xfrm>
            <a:off x="6740768" y="4081631"/>
            <a:ext cx="4173417" cy="1015663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regex is the other other 1%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D001CF4-23A2-017C-AFF7-89B87728045D}"/>
              </a:ext>
            </a:extLst>
          </p:cNvPr>
          <p:cNvSpPr txBox="1">
            <a:spLocks/>
          </p:cNvSpPr>
          <p:nvPr/>
        </p:nvSpPr>
        <p:spPr>
          <a:xfrm rot="21407132">
            <a:off x="860260" y="2562509"/>
            <a:ext cx="10515600" cy="108185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" pitchFamily="2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47161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462690"/>
            <a:ext cx="11837505" cy="15834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66 years 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25BB58-D6C2-8879-E699-94D939F76728}"/>
              </a:ext>
            </a:extLst>
          </p:cNvPr>
          <p:cNvSpPr txBox="1">
            <a:spLocks/>
          </p:cNvSpPr>
          <p:nvPr/>
        </p:nvSpPr>
        <p:spPr>
          <a:xfrm>
            <a:off x="177247" y="2121945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(66) years old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10FEB6D-DA18-B788-BF2B-E62E4B70AE9E}"/>
              </a:ext>
            </a:extLst>
          </p:cNvPr>
          <p:cNvSpPr txBox="1">
            <a:spLocks/>
          </p:cNvSpPr>
          <p:nvPr/>
        </p:nvSpPr>
        <p:spPr>
          <a:xfrm>
            <a:off x="177247" y="4051724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(.*) years 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14:cNvPr>
              <p14:cNvContentPartPr/>
              <p14:nvPr/>
            </p14:nvContentPartPr>
            <p14:xfrm>
              <a:off x="8706000" y="1244668"/>
              <a:ext cx="1097640" cy="163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3360" y="1181668"/>
                <a:ext cx="1223280" cy="17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14:cNvPr>
              <p14:cNvContentPartPr/>
              <p14:nvPr/>
            </p14:nvContentPartPr>
            <p14:xfrm>
              <a:off x="2050320" y="3029548"/>
              <a:ext cx="1046520" cy="213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320" y="2966908"/>
                <a:ext cx="1172160" cy="2261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77EDB4-1CC0-649C-6CD9-44015023FF45}"/>
              </a:ext>
            </a:extLst>
          </p:cNvPr>
          <p:cNvSpPr txBox="1"/>
          <p:nvPr/>
        </p:nvSpPr>
        <p:spPr>
          <a:xfrm rot="20993609">
            <a:off x="8723858" y="1414353"/>
            <a:ext cx="2159566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hug what we want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(capture group)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359E1-FE6F-93BF-0C55-858907707C9F}"/>
              </a:ext>
            </a:extLst>
          </p:cNvPr>
          <p:cNvSpPr txBox="1"/>
          <p:nvPr/>
        </p:nvSpPr>
        <p:spPr>
          <a:xfrm rot="345780">
            <a:off x="1111602" y="3589065"/>
            <a:ext cx="1877437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match anything</a:t>
            </a:r>
          </a:p>
        </p:txBody>
      </p:sp>
    </p:spTree>
    <p:extLst>
      <p:ext uri="{BB962C8B-B14F-4D97-AF65-F5344CB8AC3E}">
        <p14:creationId xmlns:p14="http://schemas.microsoft.com/office/powerpoint/2010/main" val="17610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462690"/>
            <a:ext cx="11837505" cy="15834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am 66 years 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25BB58-D6C2-8879-E699-94D939F76728}"/>
              </a:ext>
            </a:extLst>
          </p:cNvPr>
          <p:cNvSpPr txBox="1">
            <a:spLocks/>
          </p:cNvSpPr>
          <p:nvPr/>
        </p:nvSpPr>
        <p:spPr>
          <a:xfrm>
            <a:off x="177247" y="2121945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I am (66) years old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10FEB6D-DA18-B788-BF2B-E62E4B70AE9E}"/>
              </a:ext>
            </a:extLst>
          </p:cNvPr>
          <p:cNvSpPr txBox="1">
            <a:spLocks/>
          </p:cNvSpPr>
          <p:nvPr/>
        </p:nvSpPr>
        <p:spPr>
          <a:xfrm>
            <a:off x="177247" y="4051724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I am (.*) years 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14:cNvPr>
              <p14:cNvContentPartPr/>
              <p14:nvPr/>
            </p14:nvContentPartPr>
            <p14:xfrm>
              <a:off x="9725907" y="1267066"/>
              <a:ext cx="1097640" cy="163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F74C5F-D1CB-A5B4-F7E4-D5E6960132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3267" y="1204066"/>
                <a:ext cx="1223280" cy="17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14:cNvPr>
              <p14:cNvContentPartPr/>
              <p14:nvPr/>
            </p14:nvContentPartPr>
            <p14:xfrm>
              <a:off x="1129764" y="2883028"/>
              <a:ext cx="1046520" cy="213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AA5FF0-16B8-EBF2-8B64-E26826CE7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6764" y="2820388"/>
                <a:ext cx="1172160" cy="2261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77EDB4-1CC0-649C-6CD9-44015023FF45}"/>
              </a:ext>
            </a:extLst>
          </p:cNvPr>
          <p:cNvSpPr txBox="1"/>
          <p:nvPr/>
        </p:nvSpPr>
        <p:spPr>
          <a:xfrm rot="20993609">
            <a:off x="9743765" y="1575250"/>
            <a:ext cx="2159566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hug what we want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359E1-FE6F-93BF-0C55-858907707C9F}"/>
              </a:ext>
            </a:extLst>
          </p:cNvPr>
          <p:cNvSpPr txBox="1"/>
          <p:nvPr/>
        </p:nvSpPr>
        <p:spPr>
          <a:xfrm rot="345780">
            <a:off x="191046" y="3442545"/>
            <a:ext cx="1877437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match anything</a:t>
            </a:r>
          </a:p>
        </p:txBody>
      </p:sp>
    </p:spTree>
    <p:extLst>
      <p:ext uri="{BB962C8B-B14F-4D97-AF65-F5344CB8AC3E}">
        <p14:creationId xmlns:p14="http://schemas.microsoft.com/office/powerpoint/2010/main" val="371421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Contact me at 555-555-5555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CC5AE3E-1589-BF55-9D8D-852CA7382450}"/>
              </a:ext>
            </a:extLst>
          </p:cNvPr>
          <p:cNvSpPr txBox="1">
            <a:spLocks/>
          </p:cNvSpPr>
          <p:nvPr/>
        </p:nvSpPr>
        <p:spPr>
          <a:xfrm>
            <a:off x="177245" y="356417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Contact me at 555-555-5555 or js4571@columbia.edu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5" y="1857736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Contact me at (.*)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D82B16-97F2-4989-78D8-35E75F78EE92}"/>
              </a:ext>
            </a:extLst>
          </p:cNvPr>
          <p:cNvSpPr txBox="1">
            <a:spLocks/>
          </p:cNvSpPr>
          <p:nvPr/>
        </p:nvSpPr>
        <p:spPr>
          <a:xfrm>
            <a:off x="354495" y="4904994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Contact me at (\d\d\d-\d\d\d-\d\d\d\d)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9BF1A1-A2E8-1481-7684-C487456C4B92}"/>
                  </a:ext>
                </a:extLst>
              </p14:cNvPr>
              <p14:cNvContentPartPr/>
              <p14:nvPr/>
            </p14:nvContentPartPr>
            <p14:xfrm>
              <a:off x="8644440" y="1083748"/>
              <a:ext cx="1698840" cy="1395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9BF1A1-A2E8-1481-7684-C487456C4B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1440" y="1020748"/>
                <a:ext cx="1824480" cy="15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D0D305-48DA-3E16-9C2B-61338A8DEB51}"/>
                  </a:ext>
                </a:extLst>
              </p14:cNvPr>
              <p14:cNvContentPartPr/>
              <p14:nvPr/>
            </p14:nvContentPartPr>
            <p14:xfrm>
              <a:off x="847560" y="2426908"/>
              <a:ext cx="2108520" cy="149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D0D305-48DA-3E16-9C2B-61338A8DE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560" y="2364268"/>
                <a:ext cx="2234160" cy="16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3F9370-89B1-F17A-8994-769901F3280C}"/>
                  </a:ext>
                </a:extLst>
              </p14:cNvPr>
              <p14:cNvContentPartPr/>
              <p14:nvPr/>
            </p14:nvContentPartPr>
            <p14:xfrm rot="20847880">
              <a:off x="8649570" y="6004408"/>
              <a:ext cx="483120" cy="455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3F9370-89B1-F17A-8994-769901F328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0847880">
                <a:off x="8586570" y="5941768"/>
                <a:ext cx="6087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0231D5-8BCD-9E44-E5E6-3F80D6214549}"/>
                  </a:ext>
                </a:extLst>
              </p14:cNvPr>
              <p14:cNvContentPartPr/>
              <p14:nvPr/>
            </p14:nvContentPartPr>
            <p14:xfrm rot="20329654">
              <a:off x="8459574" y="3921988"/>
              <a:ext cx="3210120" cy="2498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0231D5-8BCD-9E44-E5E6-3F80D62145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20329654">
                <a:off x="8396934" y="3858988"/>
                <a:ext cx="3335760" cy="26236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133893" y="1673070"/>
            <a:ext cx="218521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hug what we want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EB134C-460F-60B4-DDD5-EE89A4B8454F}"/>
              </a:ext>
            </a:extLst>
          </p:cNvPr>
          <p:cNvSpPr txBox="1"/>
          <p:nvPr/>
        </p:nvSpPr>
        <p:spPr>
          <a:xfrm rot="21268195">
            <a:off x="81190" y="2811748"/>
            <a:ext cx="1864613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but maybe not!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D6DC4-7178-C269-871C-68EAC0083600}"/>
              </a:ext>
            </a:extLst>
          </p:cNvPr>
          <p:cNvSpPr txBox="1"/>
          <p:nvPr/>
        </p:nvSpPr>
        <p:spPr>
          <a:xfrm rot="528552">
            <a:off x="10297440" y="5953461"/>
            <a:ext cx="1697901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numbers</a:t>
            </a:r>
          </a:p>
        </p:txBody>
      </p:sp>
    </p:spTree>
    <p:extLst>
      <p:ext uri="{BB962C8B-B14F-4D97-AF65-F5344CB8AC3E}">
        <p14:creationId xmlns:p14="http://schemas.microsoft.com/office/powerpoint/2010/main" val="37342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1881182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Contact me at 555-555-5555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6" y="388582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(\d\d\d-\d\d\d-\d\d\d\d)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14:cNvPr>
              <p14:cNvContentPartPr/>
              <p14:nvPr/>
            </p14:nvContentPartPr>
            <p14:xfrm>
              <a:off x="9506640" y="2511508"/>
              <a:ext cx="819720" cy="18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3640" y="2448508"/>
                <a:ext cx="945360" cy="1964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310697" y="2997209"/>
            <a:ext cx="2031325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maybe we don’t</a:t>
            </a:r>
          </a:p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need an anchor?</a:t>
            </a:r>
          </a:p>
        </p:txBody>
      </p:sp>
    </p:spTree>
    <p:extLst>
      <p:ext uri="{BB962C8B-B14F-4D97-AF65-F5344CB8AC3E}">
        <p14:creationId xmlns:p14="http://schemas.microsoft.com/office/powerpoint/2010/main" val="48605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1881182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Contact me at 5555555555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6" y="388582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(\d\d\d-?\d\d\d-?\d\d\d\d)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14:cNvPr>
              <p14:cNvContentPartPr/>
              <p14:nvPr/>
            </p14:nvContentPartPr>
            <p14:xfrm>
              <a:off x="9506640" y="2511508"/>
              <a:ext cx="819720" cy="18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3640" y="2448508"/>
                <a:ext cx="945360" cy="1964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361993" y="2997209"/>
            <a:ext cx="1928733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maybe hyphens</a:t>
            </a:r>
            <a:br>
              <a:rPr lang="en-US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are optional?</a:t>
            </a:r>
          </a:p>
        </p:txBody>
      </p:sp>
    </p:spTree>
    <p:extLst>
      <p:ext uri="{BB962C8B-B14F-4D97-AF65-F5344CB8AC3E}">
        <p14:creationId xmlns:p14="http://schemas.microsoft.com/office/powerpoint/2010/main" val="42520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7D450-2D15-B15D-BCE4-99E42E77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37B94-5D9A-DBD7-57C4-3308071B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688">
            <a:off x="-45661" y="220410"/>
            <a:ext cx="7135790" cy="6331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54F44-AEF7-F363-E89B-88B489EB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215">
            <a:off x="5591036" y="481061"/>
            <a:ext cx="7259357" cy="64412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1B398C-42F6-3789-4C71-948523BB5745}"/>
                  </a:ext>
                </a:extLst>
              </p14:cNvPr>
              <p14:cNvContentPartPr/>
              <p14:nvPr/>
            </p14:nvContentPartPr>
            <p14:xfrm>
              <a:off x="3573827" y="2424489"/>
              <a:ext cx="1114200" cy="176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1B398C-42F6-3789-4C71-948523BB57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0827" y="2361849"/>
                <a:ext cx="1239840" cy="1890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7E3915-5471-4DB0-876A-EF1C83F06048}"/>
              </a:ext>
            </a:extLst>
          </p:cNvPr>
          <p:cNvSpPr txBox="1"/>
          <p:nvPr/>
        </p:nvSpPr>
        <p:spPr>
          <a:xfrm rot="21268793">
            <a:off x="663342" y="1927802"/>
            <a:ext cx="6609502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① Click “Data analysis and APIs”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FDF55-53A8-A26C-0338-71EDBED66F58}"/>
              </a:ext>
            </a:extLst>
          </p:cNvPr>
          <p:cNvSpPr txBox="1"/>
          <p:nvPr/>
        </p:nvSpPr>
        <p:spPr>
          <a:xfrm rot="324064">
            <a:off x="6607272" y="2521417"/>
            <a:ext cx="5455340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② Download today’s content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8CBA57-CE85-5579-0164-D398A8D423A5}"/>
                  </a:ext>
                </a:extLst>
              </p14:cNvPr>
              <p14:cNvContentPartPr/>
              <p14:nvPr/>
            </p14:nvContentPartPr>
            <p14:xfrm>
              <a:off x="6929503" y="2864341"/>
              <a:ext cx="654840" cy="215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8CBA57-CE85-5579-0164-D398A8D423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6503" y="2801701"/>
                <a:ext cx="780480" cy="22849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292D29-EB96-D51A-805C-F3504874EE98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AACCA-71CD-8C12-F50D-10F161FB8F63}"/>
              </a:ext>
            </a:extLst>
          </p:cNvPr>
          <p:cNvSpPr txBox="1"/>
          <p:nvPr/>
        </p:nvSpPr>
        <p:spPr>
          <a:xfrm rot="254294">
            <a:off x="2789367" y="5609196"/>
            <a:ext cx="6801862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③ Right-click, extract to open it</a:t>
            </a:r>
          </a:p>
        </p:txBody>
      </p:sp>
    </p:spTree>
    <p:extLst>
      <p:ext uri="{BB962C8B-B14F-4D97-AF65-F5344CB8AC3E}">
        <p14:creationId xmlns:p14="http://schemas.microsoft.com/office/powerpoint/2010/main" val="1361338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1881182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Contact me at 555+555+5555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23544FC-CD91-ED11-B6FF-5ACC3A72368A}"/>
              </a:ext>
            </a:extLst>
          </p:cNvPr>
          <p:cNvSpPr txBox="1">
            <a:spLocks/>
          </p:cNvSpPr>
          <p:nvPr/>
        </p:nvSpPr>
        <p:spPr>
          <a:xfrm>
            <a:off x="177246" y="3885828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(\d\d\d.?\d\d\d.?\d\d\d\d)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14:cNvPr>
              <p14:cNvContentPartPr/>
              <p14:nvPr/>
            </p14:nvContentPartPr>
            <p14:xfrm>
              <a:off x="9506640" y="2511508"/>
              <a:ext cx="819720" cy="18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47AFD7-14D1-006B-208F-8EEB9D30FB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3640" y="2448508"/>
                <a:ext cx="945360" cy="1964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FEA9C6B-CB7E-C624-E3B6-F61E19F7BF44}"/>
              </a:ext>
            </a:extLst>
          </p:cNvPr>
          <p:cNvSpPr txBox="1"/>
          <p:nvPr/>
        </p:nvSpPr>
        <p:spPr>
          <a:xfrm rot="345780">
            <a:off x="9060633" y="2997209"/>
            <a:ext cx="2531463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any character is fine!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(and also optional)</a:t>
            </a:r>
          </a:p>
        </p:txBody>
      </p:sp>
    </p:spTree>
    <p:extLst>
      <p:ext uri="{BB962C8B-B14F-4D97-AF65-F5344CB8AC3E}">
        <p14:creationId xmlns:p14="http://schemas.microsoft.com/office/powerpoint/2010/main" val="6960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A59F1-48ED-ECA4-F1EC-944CC547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68" y="1502805"/>
            <a:ext cx="6746631" cy="4980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691C4-11E6-7426-21DB-FC104AA28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2" t="16072" r="22234" b="39728"/>
          <a:stretch/>
        </p:blipFill>
        <p:spPr>
          <a:xfrm rot="332280">
            <a:off x="603738" y="504092"/>
            <a:ext cx="4844739" cy="3878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A8B0D-50B9-5BBF-0298-141A4547828C}"/>
              </a:ext>
            </a:extLst>
          </p:cNvPr>
          <p:cNvSpPr txBox="1"/>
          <p:nvPr/>
        </p:nvSpPr>
        <p:spPr>
          <a:xfrm rot="21315656">
            <a:off x="252573" y="1948924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1A6CF-E44E-E513-D937-F472B8A5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1" t="56771" r="22234" b="38975"/>
          <a:stretch/>
        </p:blipFill>
        <p:spPr>
          <a:xfrm>
            <a:off x="1203938" y="4104605"/>
            <a:ext cx="4619677" cy="1609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00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Addresses and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328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mp 1967, India Airmail letter to U.K., 1967 - Collecting Stamps -  PostBeeld - Online Stamp Shop - Collecting">
            <a:extLst>
              <a:ext uri="{FF2B5EF4-FFF2-40B4-BE49-F238E27FC236}">
                <a16:creationId xmlns:a16="http://schemas.microsoft.com/office/drawing/2014/main" id="{5BC5FD7B-01BB-8C99-12C6-84F64BB7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598">
            <a:off x="664187" y="2124360"/>
            <a:ext cx="3185046" cy="233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Map Pin Vector Art - Download 1,957+ Map Pin Icons &amp; Graphics - Pixabay">
            <a:extLst>
              <a:ext uri="{FF2B5EF4-FFF2-40B4-BE49-F238E27FC236}">
                <a16:creationId xmlns:a16="http://schemas.microsoft.com/office/drawing/2014/main" id="{1E07637F-43FD-B485-AEF9-DDDACAEB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06" y="2299692"/>
            <a:ext cx="3485417" cy="19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C184377-0062-C9AE-5C22-3455795A2938}"/>
              </a:ext>
            </a:extLst>
          </p:cNvPr>
          <p:cNvSpPr txBox="1">
            <a:spLocks/>
          </p:cNvSpPr>
          <p:nvPr/>
        </p:nvSpPr>
        <p:spPr>
          <a:xfrm>
            <a:off x="950288" y="4322316"/>
            <a:ext cx="2859712" cy="65100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Plain address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528E278-2BAB-0DCB-B842-8E2D6957B47A}"/>
              </a:ext>
            </a:extLst>
          </p:cNvPr>
          <p:cNvSpPr txBox="1">
            <a:spLocks/>
          </p:cNvSpPr>
          <p:nvPr/>
        </p:nvSpPr>
        <p:spPr>
          <a:xfrm>
            <a:off x="7803196" y="4146470"/>
            <a:ext cx="3785836" cy="65100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Latitude/Longitude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2E70C0-080B-5A91-FCE2-076E5BE922A0}"/>
                  </a:ext>
                </a:extLst>
              </p14:cNvPr>
              <p14:cNvContentPartPr/>
              <p14:nvPr/>
            </p14:nvContentPartPr>
            <p14:xfrm>
              <a:off x="3506520" y="953068"/>
              <a:ext cx="4822200" cy="1139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2E70C0-080B-5A91-FCE2-076E5BE922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3880" y="890068"/>
                <a:ext cx="4947840" cy="12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CE64-CD6D-AC92-29B8-327B9F60CCE9}"/>
                  </a:ext>
                </a:extLst>
              </p14:cNvPr>
              <p14:cNvContentPartPr/>
              <p14:nvPr/>
            </p14:nvContentPartPr>
            <p14:xfrm>
              <a:off x="4348920" y="5049148"/>
              <a:ext cx="3787200" cy="78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CE64-CD6D-AC92-29B8-327B9F60CC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5920" y="4986148"/>
                <a:ext cx="3912840" cy="914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408853E-D3FB-3AD1-9D7F-7908793B543D}"/>
              </a:ext>
            </a:extLst>
          </p:cNvPr>
          <p:cNvSpPr txBox="1"/>
          <p:nvPr/>
        </p:nvSpPr>
        <p:spPr>
          <a:xfrm rot="21321842">
            <a:off x="3995634" y="835066"/>
            <a:ext cx="139012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Geocoding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91ED6-4179-9DC4-54D5-13C368B3C453}"/>
              </a:ext>
            </a:extLst>
          </p:cNvPr>
          <p:cNvSpPr txBox="1"/>
          <p:nvPr/>
        </p:nvSpPr>
        <p:spPr>
          <a:xfrm rot="344300">
            <a:off x="6192198" y="5558439"/>
            <a:ext cx="231345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Reverse geocoding</a:t>
            </a:r>
          </a:p>
        </p:txBody>
      </p:sp>
    </p:spTree>
    <p:extLst>
      <p:ext uri="{BB962C8B-B14F-4D97-AF65-F5344CB8AC3E}">
        <p14:creationId xmlns:p14="http://schemas.microsoft.com/office/powerpoint/2010/main" val="37281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57491-0B80-8EBA-718E-8532F5DF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4187">
            <a:off x="636544" y="231564"/>
            <a:ext cx="5347183" cy="3840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5E18C-3C26-CB59-0ADF-84E72B51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9186">
            <a:off x="5802810" y="285121"/>
            <a:ext cx="5783512" cy="445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49ECD-4F31-EE15-C68B-D8EDFAB2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2367">
            <a:off x="3123497" y="2776257"/>
            <a:ext cx="5253803" cy="3867052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F7E370D-4345-30E7-9D0A-5CE7539EDF25}"/>
              </a:ext>
            </a:extLst>
          </p:cNvPr>
          <p:cNvSpPr txBox="1">
            <a:spLocks/>
          </p:cNvSpPr>
          <p:nvPr/>
        </p:nvSpPr>
        <p:spPr>
          <a:xfrm rot="21037722">
            <a:off x="475594" y="2536182"/>
            <a:ext cx="4324699" cy="50598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drag and drop: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geocod.io</a:t>
            </a:r>
            <a:endParaRPr lang="en-US" sz="2600" dirty="0">
              <a:solidFill>
                <a:schemeClr val="tx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0A81818-3D29-9ECB-563C-0FABD7AD7C75}"/>
              </a:ext>
            </a:extLst>
          </p:cNvPr>
          <p:cNvSpPr txBox="1">
            <a:spLocks/>
          </p:cNvSpPr>
          <p:nvPr/>
        </p:nvSpPr>
        <p:spPr>
          <a:xfrm rot="595721">
            <a:off x="8715871" y="3176009"/>
            <a:ext cx="2979976" cy="50598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python: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geocoder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D713DEE-D640-609B-2A62-ABF78C3DB23C}"/>
              </a:ext>
            </a:extLst>
          </p:cNvPr>
          <p:cNvSpPr txBox="1">
            <a:spLocks/>
          </p:cNvSpPr>
          <p:nvPr/>
        </p:nvSpPr>
        <p:spPr>
          <a:xfrm rot="21430355">
            <a:off x="2739353" y="5452670"/>
            <a:ext cx="2979976" cy="739738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sheets:</a:t>
            </a:r>
            <a:r>
              <a:rPr lang="en-US" sz="26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geocode by awesome table</a:t>
            </a:r>
          </a:p>
        </p:txBody>
      </p:sp>
    </p:spTree>
    <p:extLst>
      <p:ext uri="{BB962C8B-B14F-4D97-AF65-F5344CB8AC3E}">
        <p14:creationId xmlns:p14="http://schemas.microsoft.com/office/powerpoint/2010/main" val="45524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4A91-6460-BCC0-CCFC-74433C37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07132">
            <a:off x="831849" y="2350996"/>
            <a:ext cx="10515600" cy="17133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Generating structured data</a:t>
            </a:r>
            <a:br>
              <a:rPr lang="en-US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</a:br>
            <a:r>
              <a:rPr lang="en-US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with the awful power of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7DC23-35B2-B663-0CBB-A0198F7A7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6402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8E694-771B-0EBD-E565-963148F5F8E3}"/>
              </a:ext>
            </a:extLst>
          </p:cNvPr>
          <p:cNvSpPr txBox="1"/>
          <p:nvPr/>
        </p:nvSpPr>
        <p:spPr>
          <a:xfrm>
            <a:off x="363415" y="808891"/>
            <a:ext cx="6084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FROM: Mulberry </a:t>
            </a:r>
            <a:r>
              <a:rPr lang="en-US" sz="3200" dirty="0" err="1">
                <a:solidFill>
                  <a:schemeClr val="bg1"/>
                </a:solidFill>
                <a:latin typeface="Helvetica" pitchFamily="2" charset="0"/>
              </a:rPr>
              <a:t>Peppertown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(</a:t>
            </a:r>
            <a:r>
              <a:rPr lang="en-US" sz="3200" dirty="0" err="1">
                <a:solidFill>
                  <a:schemeClr val="bg1"/>
                </a:solidFill>
                <a:latin typeface="Helvetica" pitchFamily="2" charset="0"/>
              </a:rPr>
              <a:t>mulbs@example.com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  <a:p>
            <a:endParaRPr lang="en-US" sz="32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When I pick up the cans of beans they are all so light! At first I thought they were empty, but it turns out they are just futuristic beans that are not heavy like the old style beans I was used to. It is incredible.</a:t>
            </a:r>
          </a:p>
          <a:p>
            <a:endParaRPr lang="en-US" sz="32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7D611-4D9C-6BCD-6A16-B3B3FD00816D}"/>
              </a:ext>
            </a:extLst>
          </p:cNvPr>
          <p:cNvSpPr txBox="1"/>
          <p:nvPr/>
        </p:nvSpPr>
        <p:spPr>
          <a:xfrm>
            <a:off x="7491045" y="808891"/>
            <a:ext cx="3834704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Mulberry </a:t>
            </a:r>
            <a:r>
              <a:rPr lang="en-US" sz="3000" dirty="0" err="1">
                <a:latin typeface="Helvetica" pitchFamily="2" charset="0"/>
              </a:rPr>
              <a:t>Peppertown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E923D-795D-D745-2538-FF1F88A176D4}"/>
              </a:ext>
            </a:extLst>
          </p:cNvPr>
          <p:cNvSpPr txBox="1"/>
          <p:nvPr/>
        </p:nvSpPr>
        <p:spPr>
          <a:xfrm>
            <a:off x="7441352" y="2772255"/>
            <a:ext cx="3884397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Helvetica" pitchFamily="2" charset="0"/>
              </a:rPr>
              <a:t>mulbs@example.com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EB21B-3EC6-FA64-03F3-690D4C65D1EC}"/>
              </a:ext>
            </a:extLst>
          </p:cNvPr>
          <p:cNvSpPr txBox="1"/>
          <p:nvPr/>
        </p:nvSpPr>
        <p:spPr>
          <a:xfrm>
            <a:off x="7441352" y="4582373"/>
            <a:ext cx="1229824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beans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1670C-8838-C1B0-25BF-3CA7122C6F2C}"/>
              </a:ext>
            </a:extLst>
          </p:cNvPr>
          <p:cNvSpPr txBox="1"/>
          <p:nvPr/>
        </p:nvSpPr>
        <p:spPr>
          <a:xfrm rot="21295964">
            <a:off x="10657095" y="1231650"/>
            <a:ext cx="78739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15285-3C3E-F038-6C95-BED533084DEF}"/>
              </a:ext>
            </a:extLst>
          </p:cNvPr>
          <p:cNvSpPr txBox="1"/>
          <p:nvPr/>
        </p:nvSpPr>
        <p:spPr>
          <a:xfrm rot="21057034">
            <a:off x="10732061" y="3153310"/>
            <a:ext cx="774571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email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13698-E7A8-76AA-FCE1-11D823FC3F37}"/>
              </a:ext>
            </a:extLst>
          </p:cNvPr>
          <p:cNvSpPr txBox="1"/>
          <p:nvPr/>
        </p:nvSpPr>
        <p:spPr>
          <a:xfrm rot="21157190">
            <a:off x="8166331" y="4951705"/>
            <a:ext cx="1223413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food item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2C3CA-73E6-06E8-4E70-800DE90C56F9}"/>
                  </a:ext>
                </a:extLst>
              </p14:cNvPr>
              <p14:cNvContentPartPr/>
              <p14:nvPr/>
            </p14:nvContentPartPr>
            <p14:xfrm>
              <a:off x="5767320" y="371308"/>
              <a:ext cx="1425960" cy="49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2C3CA-73E6-06E8-4E70-800DE90C56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320" y="308668"/>
                <a:ext cx="15516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71F0E5-C96E-54E9-2E2E-497CB07448D1}"/>
                  </a:ext>
                </a:extLst>
              </p14:cNvPr>
              <p14:cNvContentPartPr/>
              <p14:nvPr/>
            </p14:nvContentPartPr>
            <p14:xfrm>
              <a:off x="4715400" y="1677028"/>
              <a:ext cx="3029040" cy="91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71F0E5-C96E-54E9-2E2E-497CB07448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2760" y="1614028"/>
                <a:ext cx="315468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436080-0AE5-957A-C33B-2C7CCFBB6B47}"/>
                  </a:ext>
                </a:extLst>
              </p14:cNvPr>
              <p14:cNvContentPartPr/>
              <p14:nvPr/>
            </p14:nvContentPartPr>
            <p14:xfrm>
              <a:off x="5495880" y="5335348"/>
              <a:ext cx="2038320" cy="44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436080-0AE5-957A-C33B-2C7CCFBB6B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3240" y="5272348"/>
                <a:ext cx="2163960" cy="5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45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0F438D-DB64-56DB-32D3-B2A35D17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581"/>
            <a:ext cx="7772400" cy="64708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5129F-8740-3526-48C9-9FE437534220}"/>
              </a:ext>
            </a:extLst>
          </p:cNvPr>
          <p:cNvGrpSpPr/>
          <p:nvPr/>
        </p:nvGrpSpPr>
        <p:grpSpPr>
          <a:xfrm>
            <a:off x="1281000" y="834988"/>
            <a:ext cx="8987760" cy="5574600"/>
            <a:chOff x="1281000" y="834988"/>
            <a:chExt cx="8987760" cy="55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772E06-7B1D-897D-C1A9-00A3CF4AB4B3}"/>
                    </a:ext>
                  </a:extLst>
                </p14:cNvPr>
                <p14:cNvContentPartPr/>
                <p14:nvPr/>
              </p14:nvContentPartPr>
              <p14:xfrm>
                <a:off x="2166240" y="862348"/>
                <a:ext cx="7498800" cy="554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772E06-7B1D-897D-C1A9-00A3CF4AB4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3600" y="799348"/>
                  <a:ext cx="7624440" cy="56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AC2636-F671-FB32-ADE1-4346AF72BD45}"/>
                    </a:ext>
                  </a:extLst>
                </p14:cNvPr>
                <p14:cNvContentPartPr/>
                <p14:nvPr/>
              </p14:nvContentPartPr>
              <p14:xfrm>
                <a:off x="2197560" y="834988"/>
                <a:ext cx="7677000" cy="4871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AC2636-F671-FB32-ADE1-4346AF72BD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4920" y="771988"/>
                  <a:ext cx="7802640" cy="49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010BED-D25C-6131-31BD-5C12B334EA13}"/>
                    </a:ext>
                  </a:extLst>
                </p14:cNvPr>
                <p14:cNvContentPartPr/>
                <p14:nvPr/>
              </p14:nvContentPartPr>
              <p14:xfrm>
                <a:off x="1281000" y="2689708"/>
                <a:ext cx="766080" cy="112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010BED-D25C-6131-31BD-5C12B334EA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18000" y="2626708"/>
                  <a:ext cx="89172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4E9136-FBD1-64D0-0500-FD470B02CA40}"/>
                    </a:ext>
                  </a:extLst>
                </p14:cNvPr>
                <p14:cNvContentPartPr/>
                <p14:nvPr/>
              </p14:nvContentPartPr>
              <p14:xfrm>
                <a:off x="2509680" y="2703388"/>
                <a:ext cx="759600" cy="88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4E9136-FBD1-64D0-0500-FD470B02C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7040" y="2640388"/>
                  <a:ext cx="88524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0E640B-D975-CE4D-0684-7930B725AF43}"/>
                    </a:ext>
                  </a:extLst>
                </p14:cNvPr>
                <p14:cNvContentPartPr/>
                <p14:nvPr/>
              </p14:nvContentPartPr>
              <p14:xfrm>
                <a:off x="7873680" y="2871148"/>
                <a:ext cx="792720" cy="76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0E640B-D975-CE4D-0684-7930B725A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11040" y="2808148"/>
                  <a:ext cx="91836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B4AC03-314A-9D48-A8E6-CEE8B4B10660}"/>
                    </a:ext>
                  </a:extLst>
                </p14:cNvPr>
                <p14:cNvContentPartPr/>
                <p14:nvPr/>
              </p14:nvContentPartPr>
              <p14:xfrm>
                <a:off x="9130800" y="2483428"/>
                <a:ext cx="843480" cy="82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B4AC03-314A-9D48-A8E6-CEE8B4B106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68160" y="2420428"/>
                  <a:ext cx="96912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C7CFE6-53B6-7ED6-2AB9-54F943221727}"/>
                    </a:ext>
                  </a:extLst>
                </p14:cNvPr>
                <p14:cNvContentPartPr/>
                <p14:nvPr/>
              </p14:nvContentPartPr>
              <p14:xfrm>
                <a:off x="3624960" y="3772228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C7CFE6-53B6-7ED6-2AB9-54F9432217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62320" y="37095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AA93F7-5264-61D8-877F-3DF830E7EF0F}"/>
                    </a:ext>
                  </a:extLst>
                </p14:cNvPr>
                <p14:cNvContentPartPr/>
                <p14:nvPr/>
              </p14:nvContentPartPr>
              <p14:xfrm>
                <a:off x="3608400" y="2632828"/>
                <a:ext cx="360" cy="83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AA93F7-5264-61D8-877F-3DF830E7EF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45760" y="2570188"/>
                  <a:ext cx="12600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FF3FA3-54F7-D193-38B5-2DF0057C2A44}"/>
                    </a:ext>
                  </a:extLst>
                </p14:cNvPr>
                <p14:cNvContentPartPr/>
                <p14:nvPr/>
              </p14:nvContentPartPr>
              <p14:xfrm>
                <a:off x="10268400" y="3403948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FF3FA3-54F7-D193-38B5-2DF0057C2A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05760" y="33409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B6C184-E863-B7CD-6FDA-8F2ECE585524}"/>
                  </a:ext>
                </a:extLst>
              </p14:cNvPr>
              <p14:cNvContentPartPr/>
              <p14:nvPr/>
            </p14:nvContentPartPr>
            <p14:xfrm>
              <a:off x="10269840" y="2053948"/>
              <a:ext cx="360" cy="922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B6C184-E863-B7CD-6FDA-8F2ECE5855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07200" y="1991308"/>
                <a:ext cx="126000" cy="10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49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AC3F1FB-0EA1-A4F2-4C68-8E75F37C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6" y="457308"/>
            <a:ext cx="9977773" cy="395789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397E61-4ACE-0F0E-E0ED-C07A2E48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4" y="1287148"/>
            <a:ext cx="8169820" cy="56023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E5D1029-704A-C920-9CDC-52995A8A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19" y="2624831"/>
            <a:ext cx="7096808" cy="9073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B310373-8DAF-7D57-0AF0-0A9FC6790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820" y="3733973"/>
            <a:ext cx="6952206" cy="1042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64D814-187B-FA5A-4D8C-4F3FBCFA7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74914">
            <a:off x="358775" y="1479037"/>
            <a:ext cx="11474450" cy="6298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C78CE356-A446-1BF9-9531-6D68DA16F012}"/>
              </a:ext>
            </a:extLst>
          </p:cNvPr>
          <p:cNvSpPr txBox="1">
            <a:spLocks/>
          </p:cNvSpPr>
          <p:nvPr/>
        </p:nvSpPr>
        <p:spPr>
          <a:xfrm>
            <a:off x="2312114" y="5768117"/>
            <a:ext cx="6779996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Sheets: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Claude for Sheets</a:t>
            </a:r>
          </a:p>
        </p:txBody>
      </p:sp>
    </p:spTree>
    <p:extLst>
      <p:ext uri="{BB962C8B-B14F-4D97-AF65-F5344CB8AC3E}">
        <p14:creationId xmlns:p14="http://schemas.microsoft.com/office/powerpoint/2010/main" val="797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69F597-4102-242C-06EA-F18D58FB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3017">
            <a:off x="-219808" y="-295601"/>
            <a:ext cx="10146323" cy="352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58639-6D39-ACC3-6C10-BA7359C0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0" y="2442123"/>
            <a:ext cx="8856786" cy="4720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391A2C-8BB0-814D-7A4D-C9E4ADD5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1928">
            <a:off x="5319603" y="1865962"/>
            <a:ext cx="7238437" cy="45474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63BC3E-36A1-5E47-25C0-6B50564CF993}"/>
                  </a:ext>
                </a:extLst>
              </p14:cNvPr>
              <p14:cNvContentPartPr/>
              <p14:nvPr/>
            </p14:nvContentPartPr>
            <p14:xfrm>
              <a:off x="9337080" y="1447348"/>
              <a:ext cx="360" cy="91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63BC3E-36A1-5E47-25C0-6B50564CF9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4080" y="1384708"/>
                <a:ext cx="12600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A43235-FCAF-7CFB-1424-A497C37E797B}"/>
                  </a:ext>
                </a:extLst>
              </p14:cNvPr>
              <p14:cNvContentPartPr/>
              <p14:nvPr/>
            </p14:nvContentPartPr>
            <p14:xfrm>
              <a:off x="8253120" y="1409548"/>
              <a:ext cx="14400" cy="759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A43235-FCAF-7CFB-1424-A497C37E79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0120" y="1346908"/>
                <a:ext cx="140040" cy="88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DA593B4-50D7-E331-E4B5-06A65B724BD6}"/>
              </a:ext>
            </a:extLst>
          </p:cNvPr>
          <p:cNvGrpSpPr/>
          <p:nvPr/>
        </p:nvGrpSpPr>
        <p:grpSpPr>
          <a:xfrm>
            <a:off x="4907640" y="1459588"/>
            <a:ext cx="2108160" cy="925200"/>
            <a:chOff x="4907640" y="1459588"/>
            <a:chExt cx="210816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52799D-EBDE-7ACB-3E26-AF8B6F22D585}"/>
                    </a:ext>
                  </a:extLst>
                </p14:cNvPr>
                <p14:cNvContentPartPr/>
                <p14:nvPr/>
              </p14:nvContentPartPr>
              <p14:xfrm>
                <a:off x="6615120" y="1459588"/>
                <a:ext cx="400680" cy="64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52799D-EBDE-7ACB-3E26-AF8B6F22D5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2120" y="1396948"/>
                  <a:ext cx="5263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CEFB23-F66D-620C-98D2-D9D5CE5C6F5E}"/>
                    </a:ext>
                  </a:extLst>
                </p14:cNvPr>
                <p14:cNvContentPartPr/>
                <p14:nvPr/>
              </p14:nvContentPartPr>
              <p14:xfrm>
                <a:off x="4907640" y="2130988"/>
                <a:ext cx="936720" cy="25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CEFB23-F66D-620C-98D2-D9D5CE5C6F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5000" y="2067988"/>
                  <a:ext cx="1062360" cy="37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3E1CF7-9B5F-4377-E342-68FF0513BCE2}"/>
                  </a:ext>
                </a:extLst>
              </p14:cNvPr>
              <p14:cNvContentPartPr/>
              <p14:nvPr/>
            </p14:nvContentPartPr>
            <p14:xfrm>
              <a:off x="4279800" y="3597268"/>
              <a:ext cx="1229760" cy="3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3E1CF7-9B5F-4377-E342-68FF0513BC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7160" y="3534268"/>
                <a:ext cx="13554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6E389E-0784-06B2-9D05-C8DBE4E0DEB0}"/>
                  </a:ext>
                </a:extLst>
              </p14:cNvPr>
              <p14:cNvContentPartPr/>
              <p14:nvPr/>
            </p14:nvContentPartPr>
            <p14:xfrm>
              <a:off x="4610640" y="4379188"/>
              <a:ext cx="639000" cy="21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6E389E-0784-06B2-9D05-C8DBE4E0DE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7640" y="4316548"/>
                <a:ext cx="764640" cy="33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0B71EB6-291D-A83B-6BB5-24AF04A99C76}"/>
              </a:ext>
            </a:extLst>
          </p:cNvPr>
          <p:cNvGrpSpPr/>
          <p:nvPr/>
        </p:nvGrpSpPr>
        <p:grpSpPr>
          <a:xfrm>
            <a:off x="4931040" y="5335348"/>
            <a:ext cx="1816200" cy="1472400"/>
            <a:chOff x="4931040" y="5335348"/>
            <a:chExt cx="1816200" cy="14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F5F39F-B296-3D1B-9E04-CD0B6E882F59}"/>
                    </a:ext>
                  </a:extLst>
                </p14:cNvPr>
                <p14:cNvContentPartPr/>
                <p14:nvPr/>
              </p14:nvContentPartPr>
              <p14:xfrm>
                <a:off x="4931040" y="5335348"/>
                <a:ext cx="792360" cy="68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F5F39F-B296-3D1B-9E04-CD0B6E882F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8400" y="5272708"/>
                  <a:ext cx="91800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D7E4D0-F523-AF40-7BB2-1DFD7A7BEB00}"/>
                    </a:ext>
                  </a:extLst>
                </p14:cNvPr>
                <p14:cNvContentPartPr/>
                <p14:nvPr/>
              </p14:nvContentPartPr>
              <p14:xfrm>
                <a:off x="6421800" y="5653588"/>
                <a:ext cx="325440" cy="115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D7E4D0-F523-AF40-7BB2-1DFD7A7BEB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8800" y="5590588"/>
                  <a:ext cx="451080" cy="12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9CE0EA-0936-7460-C5E1-891B0CF2A24F}"/>
                  </a:ext>
                </a:extLst>
              </p14:cNvPr>
              <p14:cNvContentPartPr/>
              <p14:nvPr/>
            </p14:nvContentPartPr>
            <p14:xfrm>
              <a:off x="7699800" y="6063268"/>
              <a:ext cx="23040" cy="75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9CE0EA-0936-7460-C5E1-891B0CF2A2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37160" y="6000268"/>
                <a:ext cx="14868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98C158D-292C-3F13-61E8-3A2290665903}"/>
                  </a:ext>
                </a:extLst>
              </p14:cNvPr>
              <p14:cNvContentPartPr/>
              <p14:nvPr/>
            </p14:nvContentPartPr>
            <p14:xfrm>
              <a:off x="9062760" y="6145348"/>
              <a:ext cx="3240" cy="81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98C158D-292C-3F13-61E8-3A22906659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99760" y="6082708"/>
                <a:ext cx="128880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104B0B1-5651-6CA6-319A-8B73ECF4B42E}"/>
                  </a:ext>
                </a:extLst>
              </p14:cNvPr>
              <p14:cNvContentPartPr/>
              <p14:nvPr/>
            </p14:nvContentPartPr>
            <p14:xfrm>
              <a:off x="10098480" y="6359548"/>
              <a:ext cx="66240" cy="700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104B0B1-5651-6CA6-319A-8B73ECF4B4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35840" y="6296548"/>
                <a:ext cx="19188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76A7B2-5E2B-E311-9874-27DF4D08E8FC}"/>
                  </a:ext>
                </a:extLst>
              </p14:cNvPr>
              <p14:cNvContentPartPr/>
              <p14:nvPr/>
            </p14:nvContentPartPr>
            <p14:xfrm>
              <a:off x="11391600" y="6306628"/>
              <a:ext cx="226080" cy="67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76A7B2-5E2B-E311-9874-27DF4D08E8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28960" y="6243988"/>
                <a:ext cx="35172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0DED695-5C40-F887-2C40-5B816EB24D4B}"/>
                  </a:ext>
                </a:extLst>
              </p14:cNvPr>
              <p14:cNvContentPartPr/>
              <p14:nvPr/>
            </p14:nvContentPartPr>
            <p14:xfrm>
              <a:off x="11957160" y="5413108"/>
              <a:ext cx="467640" cy="107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0DED695-5C40-F887-2C40-5B816EB24D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894520" y="5350468"/>
                <a:ext cx="593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D93DE4-298F-BB90-3B8D-F8EA8C941082}"/>
                  </a:ext>
                </a:extLst>
              </p14:cNvPr>
              <p14:cNvContentPartPr/>
              <p14:nvPr/>
            </p14:nvContentPartPr>
            <p14:xfrm>
              <a:off x="12047160" y="4159228"/>
              <a:ext cx="682560" cy="70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D93DE4-298F-BB90-3B8D-F8EA8C94108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984520" y="4096588"/>
                <a:ext cx="8082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8854A67-E27A-9D8F-4B0B-262AEAB4A19A}"/>
              </a:ext>
            </a:extLst>
          </p:cNvPr>
          <p:cNvGrpSpPr/>
          <p:nvPr/>
        </p:nvGrpSpPr>
        <p:grpSpPr>
          <a:xfrm>
            <a:off x="11319600" y="1541308"/>
            <a:ext cx="1572120" cy="1450080"/>
            <a:chOff x="11319600" y="1541308"/>
            <a:chExt cx="1572120" cy="14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1B14EE-3314-1C5E-E007-2DF0127D2F4A}"/>
                    </a:ext>
                  </a:extLst>
                </p14:cNvPr>
                <p14:cNvContentPartPr/>
                <p14:nvPr/>
              </p14:nvContentPartPr>
              <p14:xfrm>
                <a:off x="12074160" y="2573428"/>
                <a:ext cx="817560" cy="41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1B14EE-3314-1C5E-E007-2DF0127D2F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011520" y="2510428"/>
                  <a:ext cx="943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5DF916-9EDE-3A52-2881-1ED1BAC1A58E}"/>
                    </a:ext>
                  </a:extLst>
                </p14:cNvPr>
                <p14:cNvContentPartPr/>
                <p14:nvPr/>
              </p14:nvContentPartPr>
              <p14:xfrm>
                <a:off x="11319600" y="1541308"/>
                <a:ext cx="372600" cy="74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5DF916-9EDE-3A52-2881-1ED1BAC1A58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56600" y="1478308"/>
                  <a:ext cx="498240" cy="87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970CAAC-3A03-02AD-82DE-DD11DC0E440F}"/>
              </a:ext>
            </a:extLst>
          </p:cNvPr>
          <p:cNvSpPr txBox="1">
            <a:spLocks/>
          </p:cNvSpPr>
          <p:nvPr/>
        </p:nvSpPr>
        <p:spPr>
          <a:xfrm rot="446511">
            <a:off x="6975795" y="436443"/>
            <a:ext cx="5193904" cy="666395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Python:</a:t>
            </a:r>
            <a:r>
              <a:rPr lang="en-US" sz="4000" dirty="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rPr>
              <a:t> Instructor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08E0DA-48F1-2188-A0A8-9FA05AF6CB46}"/>
                  </a:ext>
                </a:extLst>
              </p14:cNvPr>
              <p14:cNvContentPartPr/>
              <p14:nvPr/>
            </p14:nvContentPartPr>
            <p14:xfrm>
              <a:off x="10249680" y="932908"/>
              <a:ext cx="243720" cy="1185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08E0DA-48F1-2188-A0A8-9FA05AF6CB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86680" y="870268"/>
                <a:ext cx="369360" cy="13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9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66089-B21F-27C0-CEBF-DAF98379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6A0BB-7A4D-808E-AFEB-56CBBE06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3" y="1581665"/>
            <a:ext cx="6972806" cy="5401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C30C23-5720-C010-03E8-CC1D98320FBE}"/>
                  </a:ext>
                </a:extLst>
              </p14:cNvPr>
              <p14:cNvContentPartPr/>
              <p14:nvPr/>
            </p14:nvContentPartPr>
            <p14:xfrm>
              <a:off x="709385" y="2608901"/>
              <a:ext cx="1616400" cy="139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1CA22-8C43-83E5-4D72-5A1CEC4EA5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745" y="2546261"/>
                <a:ext cx="1742040" cy="152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755FFE-B3A2-FD1A-8C04-5596942C8B5A}"/>
              </a:ext>
            </a:extLst>
          </p:cNvPr>
          <p:cNvSpPr txBox="1"/>
          <p:nvPr/>
        </p:nvSpPr>
        <p:spPr>
          <a:xfrm rot="21046751">
            <a:off x="1477468" y="2570960"/>
            <a:ext cx="4493538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① Click “New session”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B991E-D5B9-E99A-DDD3-693324AF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09">
            <a:off x="6242155" y="1568797"/>
            <a:ext cx="6574020" cy="509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DE81AD-CF48-B3BC-0C1B-29580EA0E6E3}"/>
                  </a:ext>
                </a:extLst>
              </p14:cNvPr>
              <p14:cNvContentPartPr/>
              <p14:nvPr/>
            </p14:nvContentPartPr>
            <p14:xfrm>
              <a:off x="6979555" y="1208113"/>
              <a:ext cx="1154160" cy="2365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DDA642-91D2-49CE-C75F-40042808CE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6915" y="1145113"/>
                <a:ext cx="1279800" cy="2491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BC8DC1-6704-2B90-9C39-CEBF86D67586}"/>
              </a:ext>
            </a:extLst>
          </p:cNvPr>
          <p:cNvSpPr txBox="1"/>
          <p:nvPr/>
        </p:nvSpPr>
        <p:spPr>
          <a:xfrm rot="685502">
            <a:off x="7802391" y="931114"/>
            <a:ext cx="1992853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② Browse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CC67C4-0D2F-D5BA-4FB5-8E5C3FF13F21}"/>
                  </a:ext>
                </a:extLst>
              </p14:cNvPr>
              <p14:cNvContentPartPr/>
              <p14:nvPr/>
            </p14:nvContentPartPr>
            <p14:xfrm rot="12036676">
              <a:off x="6700071" y="4355017"/>
              <a:ext cx="281880" cy="49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CC67C4-0D2F-D5BA-4FB5-8E5C3FF13F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2036676">
                <a:off x="6637071" y="4292017"/>
                <a:ext cx="4075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75CAE4-DAEB-63CE-452C-11E50A440B4B}"/>
                  </a:ext>
                </a:extLst>
              </p14:cNvPr>
              <p14:cNvContentPartPr/>
              <p14:nvPr/>
            </p14:nvContentPartPr>
            <p14:xfrm rot="15234554">
              <a:off x="5342135" y="3858610"/>
              <a:ext cx="956880" cy="1958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75CAE4-DAEB-63CE-452C-11E50A440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5234554">
                <a:off x="5279159" y="3795610"/>
                <a:ext cx="1082473" cy="2084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02BC9F4-E4F7-E78C-905F-7CEC91C67A88}"/>
              </a:ext>
            </a:extLst>
          </p:cNvPr>
          <p:cNvSpPr txBox="1"/>
          <p:nvPr/>
        </p:nvSpPr>
        <p:spPr>
          <a:xfrm rot="345044">
            <a:off x="3137573" y="5402388"/>
            <a:ext cx="6224782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	③ Click 01-pandas </a:t>
            </a:r>
            <a:r>
              <a:rPr lang="en-US" sz="3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basics.ipynb</a:t>
            </a:r>
            <a:endParaRPr lang="en-US" sz="3000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8DC9B-6DC7-1011-A0C8-D99FF2CB72B6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8AE3D-78FE-CF45-911C-F2B6362B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45923" y="1028414"/>
            <a:ext cx="7385732" cy="896982"/>
          </a:xfrm>
        </p:spPr>
        <p:txBody>
          <a:bodyPr>
            <a:normAutofit/>
          </a:bodyPr>
          <a:lstStyle/>
          <a:p>
            <a:r>
              <a:rPr lang="en-US" sz="4000" dirty="0"/>
              <a:t>Open 01-pandas </a:t>
            </a:r>
            <a:r>
              <a:rPr lang="en-US" sz="4000" dirty="0" err="1"/>
              <a:t>basics.ipynb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673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8255-C595-D12B-82AB-219A4AA07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A767FE-5F63-479F-ECEF-8561E4DE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8637"/>
            <a:ext cx="9144000" cy="2031325"/>
          </a:xfrm>
        </p:spPr>
        <p:txBody>
          <a:bodyPr/>
          <a:lstStyle/>
          <a:p>
            <a:r>
              <a:rPr lang="en-US"/>
              <a:t>now </a:t>
            </a:r>
            <a:r>
              <a:rPr lang="en-US" dirty="0"/>
              <a:t>let’s do a little </a:t>
            </a:r>
            <a:r>
              <a:rPr lang="en-US" u="sng" dirty="0"/>
              <a:t>more</a:t>
            </a:r>
            <a:r>
              <a:rPr lang="en-US" i="1" dirty="0"/>
              <a:t> </a:t>
            </a:r>
            <a:r>
              <a:rPr lang="en-US" dirty="0"/>
              <a:t>pandas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9BA0C1-CAD8-BBF5-125F-13323C26C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 will be… fun?</a:t>
            </a:r>
          </a:p>
        </p:txBody>
      </p:sp>
    </p:spTree>
    <p:extLst>
      <p:ext uri="{BB962C8B-B14F-4D97-AF65-F5344CB8AC3E}">
        <p14:creationId xmlns:p14="http://schemas.microsoft.com/office/powerpoint/2010/main" val="223510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6AC2-3096-0DB0-0BA0-06FB111E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F9C2DB-F2F5-0716-8AF3-B5CB49F5E9FE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6DDCD-7516-697F-4194-4AC7D5EA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767CFF-40C4-0E88-78E9-A1580220C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Pandas, CSVs, Excel and APIs</a:t>
            </a:r>
          </a:p>
        </p:txBody>
      </p:sp>
    </p:spTree>
    <p:extLst>
      <p:ext uri="{BB962C8B-B14F-4D97-AF65-F5344CB8AC3E}">
        <p14:creationId xmlns:p14="http://schemas.microsoft.com/office/powerpoint/2010/main" val="2418223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4152F-57D4-732F-1DA1-CB2D2B9B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E72FCC-0649-5E27-4E8B-C7C66B15F98E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51A98-84B8-3BE6-C895-9AC41BB88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C98AE0-A518-4162-457D-53AC15B87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structured data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1065123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DDC906-29F0-0799-D132-C50E7C93C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important question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CDE7A1-8933-C05E-04BF-5FAE13E4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</p:spPr>
        <p:txBody>
          <a:bodyPr/>
          <a:lstStyle/>
          <a:p>
            <a:r>
              <a:rPr lang="en-US" dirty="0"/>
              <a:t>Does anyone have a favorite </a:t>
            </a:r>
            <a:r>
              <a:rPr lang="en-US" dirty="0" err="1"/>
              <a:t>pokemon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080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orlax | Pokédex">
            <a:extLst>
              <a:ext uri="{FF2B5EF4-FFF2-40B4-BE49-F238E27FC236}">
                <a16:creationId xmlns:a16="http://schemas.microsoft.com/office/drawing/2014/main" id="{42CB7366-8194-EE5B-736C-3789CF55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80" y="412750"/>
            <a:ext cx="6032500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0ED3D4F-BA61-21F7-0860-4079572662B4}"/>
              </a:ext>
            </a:extLst>
          </p:cNvPr>
          <p:cNvGrpSpPr/>
          <p:nvPr/>
        </p:nvGrpSpPr>
        <p:grpSpPr>
          <a:xfrm>
            <a:off x="2200320" y="1335600"/>
            <a:ext cx="3290400" cy="1514880"/>
            <a:chOff x="2200320" y="1335600"/>
            <a:chExt cx="3290400" cy="151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8126F1-8B6D-0158-4F6F-A2DA8167FFC3}"/>
                    </a:ext>
                  </a:extLst>
                </p14:cNvPr>
                <p14:cNvContentPartPr/>
                <p14:nvPr/>
              </p14:nvContentPartPr>
              <p14:xfrm>
                <a:off x="2200320" y="1335600"/>
                <a:ext cx="3242520" cy="151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8126F1-8B6D-0158-4F6F-A2DA8167FF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7320" y="1272960"/>
                  <a:ext cx="3368160" cy="16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E46B29-9DDA-7227-E776-12501739E315}"/>
                    </a:ext>
                  </a:extLst>
                </p14:cNvPr>
                <p14:cNvContentPartPr/>
                <p14:nvPr/>
              </p14:nvContentPartPr>
              <p14:xfrm>
                <a:off x="5016600" y="1416600"/>
                <a:ext cx="474120" cy="59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E46B29-9DDA-7227-E776-12501739E3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53600" y="1353960"/>
                  <a:ext cx="599760" cy="716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AA468E-BDC7-6E91-D6B0-902C7DADC618}"/>
              </a:ext>
            </a:extLst>
          </p:cNvPr>
          <p:cNvSpPr txBox="1"/>
          <p:nvPr/>
        </p:nvSpPr>
        <p:spPr>
          <a:xfrm rot="476504">
            <a:off x="1484025" y="2500910"/>
            <a:ext cx="1432589" cy="1015663"/>
          </a:xfrm>
          <a:prstGeom prst="rect">
            <a:avLst/>
          </a:prstGeom>
          <a:solidFill>
            <a:srgbClr val="E5122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1118361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B28DA-9B76-B39A-2951-08C0CCA49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28" y="27162"/>
            <a:ext cx="11204944" cy="68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5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38B61-F55F-62A9-08CC-048AD079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14" y="143372"/>
            <a:ext cx="10822172" cy="65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77836-0588-A285-8276-D7581809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" y="-214405"/>
            <a:ext cx="12000614" cy="72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3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9FF2-2A09-FC55-19DE-E449C5E3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9045">
            <a:off x="1166409" y="765085"/>
            <a:ext cx="10123284" cy="784830"/>
          </a:xfrm>
        </p:spPr>
        <p:txBody>
          <a:bodyPr/>
          <a:lstStyle/>
          <a:p>
            <a:r>
              <a:rPr lang="en-US" dirty="0"/>
              <a:t>Structured vs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029DB-25E4-35D1-48B7-C3DBC9841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for </a:t>
            </a:r>
            <a:r>
              <a:rPr lang="en-US" b="1" dirty="0"/>
              <a:t>computers</a:t>
            </a:r>
            <a:r>
              <a:rPr lang="en-US" dirty="0"/>
              <a:t> to understand and process</a:t>
            </a:r>
          </a:p>
          <a:p>
            <a:r>
              <a:rPr lang="en-US" dirty="0"/>
              <a:t>CSV files + XML, JSON, Excel,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F6AD0-7F9B-3E8B-47E8-A32A6144E3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Easy for </a:t>
            </a:r>
            <a:r>
              <a:rPr lang="en-US" b="1" dirty="0"/>
              <a:t>humans</a:t>
            </a:r>
            <a:r>
              <a:rPr lang="en-US" dirty="0"/>
              <a:t> to understand and process</a:t>
            </a:r>
          </a:p>
          <a:p>
            <a:r>
              <a:rPr lang="en-US" dirty="0"/>
              <a:t>Websites, books, articles,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5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44FD-145A-7FF5-9CE6-DD9216F3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9A64E-A0E4-E6BB-5B21-095A7B9E8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BE7FD7D-7D57-DDA4-E897-FE71E9F85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00380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BD0FE0-496C-C781-88AA-CA49D9164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8637"/>
            <a:ext cx="9144000" cy="2031325"/>
          </a:xfrm>
        </p:spPr>
        <p:txBody>
          <a:bodyPr/>
          <a:lstStyle/>
          <a:p>
            <a:r>
              <a:rPr lang="en-US" dirty="0"/>
              <a:t>Now let’s do a little pandas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3BB9EF-F396-0657-1F4D-AC562B83D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0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8D161-4228-1A48-9E1A-2C760871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3" y="230529"/>
            <a:ext cx="10535093" cy="63969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C1BFAD-AC10-3905-08E5-74A6E886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C065F8-5345-4590-B54D-E2DAE80FFDAF}"/>
                  </a:ext>
                </a:extLst>
              </p14:cNvPr>
              <p14:cNvContentPartPr/>
              <p14:nvPr/>
            </p14:nvContentPartPr>
            <p14:xfrm>
              <a:off x="1762359" y="2019851"/>
              <a:ext cx="2207880" cy="198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C065F8-5345-4590-B54D-E2DAE80FFD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9359" y="1956851"/>
                <a:ext cx="2333520" cy="2112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E70B9F-6BE3-8AFE-4232-F58478F80499}"/>
              </a:ext>
            </a:extLst>
          </p:cNvPr>
          <p:cNvSpPr txBox="1"/>
          <p:nvPr/>
        </p:nvSpPr>
        <p:spPr>
          <a:xfrm rot="21268793">
            <a:off x="407032" y="3885779"/>
            <a:ext cx="3070071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Structured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EC41A-E6B0-E1CA-A830-F76A79174D50}"/>
              </a:ext>
            </a:extLst>
          </p:cNvPr>
          <p:cNvSpPr txBox="1"/>
          <p:nvPr/>
        </p:nvSpPr>
        <p:spPr>
          <a:xfrm rot="441545">
            <a:off x="8239214" y="2297341"/>
            <a:ext cx="3647152" cy="55399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pokeapi.co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8770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7F3CD-124C-616C-F8EA-6D2EA744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-139738"/>
            <a:ext cx="11754678" cy="71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6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17DCA-87B6-C4ED-A071-A2046622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2" y="0"/>
            <a:ext cx="11161643" cy="6777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57EB1-28A7-A133-463E-983441D6E433}"/>
              </a:ext>
            </a:extLst>
          </p:cNvPr>
          <p:cNvSpPr txBox="1"/>
          <p:nvPr/>
        </p:nvSpPr>
        <p:spPr>
          <a:xfrm rot="21292575">
            <a:off x="1867919" y="3388692"/>
            <a:ext cx="8456161" cy="55399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earthquake.usgs.gov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/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fdsnws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/event/1/</a:t>
            </a:r>
          </a:p>
        </p:txBody>
      </p:sp>
    </p:spTree>
    <p:extLst>
      <p:ext uri="{BB962C8B-B14F-4D97-AF65-F5344CB8AC3E}">
        <p14:creationId xmlns:p14="http://schemas.microsoft.com/office/powerpoint/2010/main" val="3786906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D6640-D7EB-5272-FAE1-B9E4008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942"/>
            <a:ext cx="7772400" cy="6020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D339F-B372-3198-AD15-939FA367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70" y="1064022"/>
            <a:ext cx="7772400" cy="6020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8B3DA-FA4A-B41E-67AD-0CA63C4FD070}"/>
              </a:ext>
            </a:extLst>
          </p:cNvPr>
          <p:cNvSpPr txBox="1"/>
          <p:nvPr/>
        </p:nvSpPr>
        <p:spPr>
          <a:xfrm rot="216516">
            <a:off x="1157531" y="710079"/>
            <a:ext cx="10069729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Open </a:t>
            </a:r>
            <a:r>
              <a:rPr lang="en-US" sz="4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JupyterLab</a:t>
            </a:r>
            <a:endParaRPr lang="en-US" sz="4000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B3516-A206-E43C-5298-7D674264155F}"/>
              </a:ext>
            </a:extLst>
          </p:cNvPr>
          <p:cNvSpPr txBox="1"/>
          <p:nvPr/>
        </p:nvSpPr>
        <p:spPr>
          <a:xfrm rot="21250073">
            <a:off x="5158554" y="2648064"/>
            <a:ext cx="6921263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Open 01-Earthquakes.ipynb</a:t>
            </a:r>
          </a:p>
        </p:txBody>
      </p:sp>
    </p:spTree>
    <p:extLst>
      <p:ext uri="{BB962C8B-B14F-4D97-AF65-F5344CB8AC3E}">
        <p14:creationId xmlns:p14="http://schemas.microsoft.com/office/powerpoint/2010/main" val="2242001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41C5B-BEE9-C478-0392-2D706AB85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83CA4A-8441-9B8C-DD6C-2308906EDC59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materials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900EB5-E4F8-B184-2492-E357B7A26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58830E-12A9-DCEB-36EE-5781232DC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structured data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3391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CF275-2F57-E8FC-44F8-76C52DD7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23148-AE5E-8031-9876-220A21BE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967EF-6A24-19CC-05A4-A25BF71EE842}"/>
              </a:ext>
            </a:extLst>
          </p:cNvPr>
          <p:cNvSpPr txBox="1"/>
          <p:nvPr/>
        </p:nvSpPr>
        <p:spPr>
          <a:xfrm>
            <a:off x="6740768" y="4081631"/>
            <a:ext cx="4173417" cy="1015663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replace and split are 99% of the game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BBE3F1-29FE-8E54-EEA9-B466FD29BFBB}"/>
              </a:ext>
            </a:extLst>
          </p:cNvPr>
          <p:cNvSpPr txBox="1">
            <a:spLocks/>
          </p:cNvSpPr>
          <p:nvPr/>
        </p:nvSpPr>
        <p:spPr>
          <a:xfrm rot="21407132">
            <a:off x="860260" y="2562509"/>
            <a:ext cx="10515600" cy="108185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" pitchFamily="2" charset="0"/>
              </a:rPr>
              <a:t>Basic data cleaning</a:t>
            </a:r>
          </a:p>
        </p:txBody>
      </p:sp>
    </p:spTree>
    <p:extLst>
      <p:ext uri="{BB962C8B-B14F-4D97-AF65-F5344CB8AC3E}">
        <p14:creationId xmlns:p14="http://schemas.microsoft.com/office/powerpoint/2010/main" val="266222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462690"/>
            <a:ext cx="11837505" cy="15834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66 years old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25BB58-D6C2-8879-E699-94D939F76728}"/>
              </a:ext>
            </a:extLst>
          </p:cNvPr>
          <p:cNvSpPr txBox="1">
            <a:spLocks/>
          </p:cNvSpPr>
          <p:nvPr/>
        </p:nvSpPr>
        <p:spPr>
          <a:xfrm>
            <a:off x="177247" y="2197705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66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 years old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06119EA-6CFE-A3D2-5FBE-71EC401D4F37}"/>
              </a:ext>
            </a:extLst>
          </p:cNvPr>
          <p:cNvSpPr txBox="1">
            <a:spLocks/>
          </p:cNvSpPr>
          <p:nvPr/>
        </p:nvSpPr>
        <p:spPr>
          <a:xfrm>
            <a:off x="177247" y="4096844"/>
            <a:ext cx="11837505" cy="1583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66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7EF506-2064-2465-E189-DCD5D426ADCD}"/>
                  </a:ext>
                </a:extLst>
              </p14:cNvPr>
              <p14:cNvContentPartPr/>
              <p14:nvPr/>
            </p14:nvContentPartPr>
            <p14:xfrm>
              <a:off x="8595120" y="1238908"/>
              <a:ext cx="1182960" cy="1873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7EF506-2064-2465-E189-DCD5D426AD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480" y="1175908"/>
                <a:ext cx="1308600" cy="19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2D6C3A-4CB1-6E53-B6CE-C3BB98E1CFD6}"/>
                  </a:ext>
                </a:extLst>
              </p14:cNvPr>
              <p14:cNvContentPartPr/>
              <p14:nvPr/>
            </p14:nvContentPartPr>
            <p14:xfrm>
              <a:off x="3015120" y="3070948"/>
              <a:ext cx="2264760" cy="207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2D6C3A-4CB1-6E53-B6CE-C3BB98E1CF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2480" y="3007948"/>
                <a:ext cx="2390400" cy="2204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662642-CB0C-3EE4-A81A-0A79582EBDE3}"/>
              </a:ext>
            </a:extLst>
          </p:cNvPr>
          <p:cNvSpPr txBox="1"/>
          <p:nvPr/>
        </p:nvSpPr>
        <p:spPr>
          <a:xfrm rot="557041">
            <a:off x="8869890" y="1798781"/>
            <a:ext cx="2364750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replace “ years old”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with… nothing!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8AF4F-8B3B-953A-6DC3-C75119511D08}"/>
              </a:ext>
            </a:extLst>
          </p:cNvPr>
          <p:cNvSpPr txBox="1"/>
          <p:nvPr/>
        </p:nvSpPr>
        <p:spPr>
          <a:xfrm rot="21121715">
            <a:off x="2069602" y="4011212"/>
            <a:ext cx="224933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convert to number</a:t>
            </a:r>
          </a:p>
        </p:txBody>
      </p:sp>
    </p:spTree>
    <p:extLst>
      <p:ext uri="{BB962C8B-B14F-4D97-AF65-F5344CB8AC3E}">
        <p14:creationId xmlns:p14="http://schemas.microsoft.com/office/powerpoint/2010/main" val="124742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j soma, js4571@columbia.edu, @</a:t>
            </a:r>
            <a:r>
              <a:rPr lang="en-US" sz="4000" dirty="0" err="1">
                <a:solidFill>
                  <a:schemeClr val="bg1"/>
                </a:solidFill>
              </a:rPr>
              <a:t>dangerscarf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B4696B7-399B-79F1-7798-975A6FB6EA07}"/>
              </a:ext>
            </a:extLst>
          </p:cNvPr>
          <p:cNvSpPr txBox="1">
            <a:spLocks/>
          </p:cNvSpPr>
          <p:nvPr/>
        </p:nvSpPr>
        <p:spPr>
          <a:xfrm>
            <a:off x="177246" y="2773180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 soma  js4571@columbia.edu  @</a:t>
            </a:r>
            <a:r>
              <a:rPr lang="en-US" sz="4000" dirty="0" err="1"/>
              <a:t>dangerscarf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14:cNvPr>
              <p14:cNvContentPartPr/>
              <p14:nvPr/>
            </p14:nvContentPartPr>
            <p14:xfrm>
              <a:off x="2584920" y="2742038"/>
              <a:ext cx="8280" cy="1123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1920" y="2679038"/>
                <a:ext cx="133920" cy="12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14:cNvPr>
              <p14:cNvContentPartPr/>
              <p14:nvPr/>
            </p14:nvContentPartPr>
            <p14:xfrm>
              <a:off x="7950877" y="2653858"/>
              <a:ext cx="90000" cy="135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7877" y="2590858"/>
                <a:ext cx="215640" cy="14821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A936AFD-06A8-8948-59F6-BED8848AF5D5}"/>
              </a:ext>
            </a:extLst>
          </p:cNvPr>
          <p:cNvSpPr txBox="1">
            <a:spLocks/>
          </p:cNvSpPr>
          <p:nvPr/>
        </p:nvSpPr>
        <p:spPr>
          <a:xfrm>
            <a:off x="2238323" y="5013658"/>
            <a:ext cx="6153999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js4571@columbia.edu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288538-B230-E890-A00C-BC000B5CF9DE}"/>
                  </a:ext>
                </a:extLst>
              </p14:cNvPr>
              <p14:cNvContentPartPr/>
              <p14:nvPr/>
            </p14:nvContentPartPr>
            <p14:xfrm>
              <a:off x="11177760" y="1247548"/>
              <a:ext cx="617760" cy="1352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288538-B230-E890-A00C-BC000B5CF9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15120" y="1184908"/>
                <a:ext cx="743400" cy="14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88D755A-4FFC-27B7-EA75-F02595B93063}"/>
                  </a:ext>
                </a:extLst>
              </p14:cNvPr>
              <p14:cNvContentPartPr/>
              <p14:nvPr/>
            </p14:nvContentPartPr>
            <p14:xfrm>
              <a:off x="5122200" y="3853948"/>
              <a:ext cx="856800" cy="1104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88D755A-4FFC-27B7-EA75-F02595B930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9560" y="3791308"/>
                <a:ext cx="982440" cy="12297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4D736B4-ADFE-8261-0F59-55EBD631133A}"/>
              </a:ext>
            </a:extLst>
          </p:cNvPr>
          <p:cNvSpPr txBox="1"/>
          <p:nvPr/>
        </p:nvSpPr>
        <p:spPr>
          <a:xfrm rot="736258">
            <a:off x="10564006" y="1637487"/>
            <a:ext cx="1447832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split on “, 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C236D9-E725-7C3F-D4FE-A1F4AC3337A6}"/>
              </a:ext>
            </a:extLst>
          </p:cNvPr>
          <p:cNvSpPr txBox="1"/>
          <p:nvPr/>
        </p:nvSpPr>
        <p:spPr>
          <a:xfrm rot="21060790">
            <a:off x="4464407" y="4033900"/>
            <a:ext cx="2172390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second piece</a:t>
            </a:r>
          </a:p>
        </p:txBody>
      </p:sp>
    </p:spTree>
    <p:extLst>
      <p:ext uri="{BB962C8B-B14F-4D97-AF65-F5344CB8AC3E}">
        <p14:creationId xmlns:p14="http://schemas.microsoft.com/office/powerpoint/2010/main" val="422737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F88213-9075-20C9-0AC8-45689835798A}"/>
                  </a:ext>
                </a:extLst>
              </p14:cNvPr>
              <p14:cNvContentPartPr/>
              <p14:nvPr/>
            </p14:nvContentPartPr>
            <p14:xfrm>
              <a:off x="11391600" y="1104628"/>
              <a:ext cx="479520" cy="119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F88213-9075-20C9-0AC8-4568983579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5600" y="1068988"/>
                <a:ext cx="551160" cy="1261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8691-86A7-CDC9-46DE-1FAFF79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47" y="673705"/>
            <a:ext cx="11837505" cy="92063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j soma, js4571@columbia.edu, @</a:t>
            </a:r>
            <a:r>
              <a:rPr lang="en-US" sz="4000" dirty="0" err="1">
                <a:solidFill>
                  <a:schemeClr val="bg1"/>
                </a:solidFill>
              </a:rPr>
              <a:t>dangerscarf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B4696B7-399B-79F1-7798-975A6FB6EA07}"/>
              </a:ext>
            </a:extLst>
          </p:cNvPr>
          <p:cNvSpPr txBox="1">
            <a:spLocks/>
          </p:cNvSpPr>
          <p:nvPr/>
        </p:nvSpPr>
        <p:spPr>
          <a:xfrm>
            <a:off x="177247" y="1825450"/>
            <a:ext cx="11837505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 soma  js4571@columbia.edu  @</a:t>
            </a:r>
            <a:r>
              <a:rPr lang="en-US" sz="4000" dirty="0" err="1"/>
              <a:t>dangerscarf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14:cNvPr>
              <p14:cNvContentPartPr/>
              <p14:nvPr/>
            </p14:nvContentPartPr>
            <p14:xfrm>
              <a:off x="2584921" y="1794308"/>
              <a:ext cx="8280" cy="1123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C40B24-B36F-4328-6E8A-D3BCCDAD5B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1921" y="1731308"/>
                <a:ext cx="133920" cy="12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14:cNvPr>
              <p14:cNvContentPartPr/>
              <p14:nvPr/>
            </p14:nvContentPartPr>
            <p14:xfrm>
              <a:off x="7950878" y="1706128"/>
              <a:ext cx="90000" cy="135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CA64B0-998E-462C-A20A-60DF828BF7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7878" y="1643128"/>
                <a:ext cx="215640" cy="14821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A936AFD-06A8-8948-59F6-BED8848AF5D5}"/>
              </a:ext>
            </a:extLst>
          </p:cNvPr>
          <p:cNvSpPr txBox="1">
            <a:spLocks/>
          </p:cNvSpPr>
          <p:nvPr/>
        </p:nvSpPr>
        <p:spPr>
          <a:xfrm>
            <a:off x="2630336" y="3375761"/>
            <a:ext cx="523881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js4571@columbia.edu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872F3BF-3680-D574-D78F-2B4D31DAF087}"/>
              </a:ext>
            </a:extLst>
          </p:cNvPr>
          <p:cNvSpPr txBox="1">
            <a:spLocks/>
          </p:cNvSpPr>
          <p:nvPr/>
        </p:nvSpPr>
        <p:spPr>
          <a:xfrm>
            <a:off x="6462712" y="4670725"/>
            <a:ext cx="5770829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 </a:t>
            </a:r>
            <a:r>
              <a:rPr lang="en-US" sz="4000" dirty="0" err="1"/>
              <a:t>columbia.edu</a:t>
            </a:r>
            <a:endParaRPr lang="en-US" sz="40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BF3985D-E368-12CC-25DE-E021E8020030}"/>
              </a:ext>
            </a:extLst>
          </p:cNvPr>
          <p:cNvSpPr txBox="1">
            <a:spLocks/>
          </p:cNvSpPr>
          <p:nvPr/>
        </p:nvSpPr>
        <p:spPr>
          <a:xfrm>
            <a:off x="7469919" y="5559832"/>
            <a:ext cx="3756417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columbia.edu</a:t>
            </a:r>
            <a:endParaRPr lang="en-US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5160C6-77A6-F381-AB97-E4F46077783D}"/>
                  </a:ext>
                </a:extLst>
              </p14:cNvPr>
              <p14:cNvContentPartPr/>
              <p14:nvPr/>
            </p14:nvContentPartPr>
            <p14:xfrm>
              <a:off x="8576797" y="4559920"/>
              <a:ext cx="360" cy="98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5160C6-77A6-F381-AB97-E4F4607778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4157" y="4496920"/>
                <a:ext cx="126000" cy="11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3CEB59-C73F-82A2-1B61-2C03EEB32FB8}"/>
                  </a:ext>
                </a:extLst>
              </p14:cNvPr>
              <p14:cNvContentPartPr/>
              <p14:nvPr/>
            </p14:nvContentPartPr>
            <p14:xfrm>
              <a:off x="1722628" y="2805988"/>
              <a:ext cx="979920" cy="127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3CEB59-C73F-82A2-1B61-2C03EEB32F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6628" y="2769988"/>
                <a:ext cx="1051560" cy="13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C857DC-C9AD-AD53-CDC4-FA43804119B4}"/>
                  </a:ext>
                </a:extLst>
              </p14:cNvPr>
              <p14:cNvContentPartPr/>
              <p14:nvPr/>
            </p14:nvContentPartPr>
            <p14:xfrm rot="19489702">
              <a:off x="8090602" y="3489244"/>
              <a:ext cx="618850" cy="86711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C857DC-C9AD-AD53-CDC4-FA43804119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9489702">
                <a:off x="8054982" y="3453234"/>
                <a:ext cx="690450" cy="938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F5D251-E577-E9F2-D5D0-8B316D7B8DA0}"/>
                  </a:ext>
                </a:extLst>
              </p14:cNvPr>
              <p14:cNvContentPartPr/>
              <p14:nvPr/>
            </p14:nvContentPartPr>
            <p14:xfrm>
              <a:off x="6320880" y="5009068"/>
              <a:ext cx="1203480" cy="138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F5D251-E577-E9F2-D5D0-8B316D7B8D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5240" y="4973428"/>
                <a:ext cx="1275120" cy="1456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C3B3FF-B1F0-F8FF-966B-F2621BEE7320}"/>
              </a:ext>
            </a:extLst>
          </p:cNvPr>
          <p:cNvSpPr txBox="1"/>
          <p:nvPr/>
        </p:nvSpPr>
        <p:spPr>
          <a:xfrm rot="884273">
            <a:off x="11427736" y="1465568"/>
            <a:ext cx="659155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split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2FFE6-6125-DDC8-ACDA-1AF9D1AE3F6E}"/>
              </a:ext>
            </a:extLst>
          </p:cNvPr>
          <p:cNvSpPr txBox="1"/>
          <p:nvPr/>
        </p:nvSpPr>
        <p:spPr>
          <a:xfrm rot="21173803">
            <a:off x="1225588" y="3142213"/>
            <a:ext cx="151836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B9AD6-D09E-EB8F-B79B-266F90669BF5}"/>
              </a:ext>
            </a:extLst>
          </p:cNvPr>
          <p:cNvSpPr txBox="1"/>
          <p:nvPr/>
        </p:nvSpPr>
        <p:spPr>
          <a:xfrm rot="20711213">
            <a:off x="8388348" y="3436426"/>
            <a:ext cx="1319592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split on @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5D647-FD51-2745-DD50-1087E505F39B}"/>
              </a:ext>
            </a:extLst>
          </p:cNvPr>
          <p:cNvSpPr txBox="1"/>
          <p:nvPr/>
        </p:nvSpPr>
        <p:spPr>
          <a:xfrm rot="21173803">
            <a:off x="5561698" y="5394248"/>
            <a:ext cx="151836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take second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BCDA18-0696-AF0A-97E9-20A732D4ED05}"/>
                  </a:ext>
                </a:extLst>
              </p14:cNvPr>
              <p14:cNvContentPartPr/>
              <p14:nvPr/>
            </p14:nvContentPartPr>
            <p14:xfrm rot="20414695">
              <a:off x="3186845" y="4316563"/>
              <a:ext cx="631080" cy="1157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BCDA18-0696-AF0A-97E9-20A732D4ED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20414695">
                <a:off x="3151205" y="4280563"/>
                <a:ext cx="702720" cy="12294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EDE099A-3DF9-3955-9391-C1D130BDDA56}"/>
              </a:ext>
            </a:extLst>
          </p:cNvPr>
          <p:cNvSpPr txBox="1">
            <a:spLocks/>
          </p:cNvSpPr>
          <p:nvPr/>
        </p:nvSpPr>
        <p:spPr>
          <a:xfrm>
            <a:off x="263664" y="5395725"/>
            <a:ext cx="5238813" cy="92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js4571</a:t>
            </a:r>
            <a:r>
              <a:rPr lang="en-US" sz="40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@columbia.edu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126E4-2544-60AA-D488-5D5CBDBBB976}"/>
              </a:ext>
            </a:extLst>
          </p:cNvPr>
          <p:cNvSpPr txBox="1"/>
          <p:nvPr/>
        </p:nvSpPr>
        <p:spPr>
          <a:xfrm rot="264709">
            <a:off x="2900871" y="4633634"/>
            <a:ext cx="2505814" cy="369332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replace with nothing</a:t>
            </a:r>
          </a:p>
        </p:txBody>
      </p:sp>
    </p:spTree>
    <p:extLst>
      <p:ext uri="{BB962C8B-B14F-4D97-AF65-F5344CB8AC3E}">
        <p14:creationId xmlns:p14="http://schemas.microsoft.com/office/powerpoint/2010/main" val="8815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" grpId="0"/>
      <p:bldP spid="3" grpId="0"/>
      <p:bldP spid="12" grpId="0" animBg="1"/>
      <p:bldP spid="13" grpId="0" animBg="1"/>
      <p:bldP spid="14" grpId="0" animBg="1"/>
      <p:bldP spid="15" grpId="0" animBg="1"/>
      <p:bldP spid="24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8603E-82D1-58BD-44F6-C34858CA4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3" t="33223" r="17421" b="26072"/>
          <a:stretch/>
        </p:blipFill>
        <p:spPr>
          <a:xfrm>
            <a:off x="3575538" y="2322188"/>
            <a:ext cx="8087773" cy="4175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69CC8-982D-4E4D-235F-DFD00AD48828}"/>
              </a:ext>
            </a:extLst>
          </p:cNvPr>
          <p:cNvSpPr txBox="1"/>
          <p:nvPr/>
        </p:nvSpPr>
        <p:spPr>
          <a:xfrm rot="658081">
            <a:off x="9505271" y="964187"/>
            <a:ext cx="1595309" cy="646331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just ask!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then TEST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422BB-DA8A-C963-79E6-C3D3B9669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7" t="18920" r="17897" b="69528"/>
          <a:stretch/>
        </p:blipFill>
        <p:spPr>
          <a:xfrm rot="21427589">
            <a:off x="248031" y="700046"/>
            <a:ext cx="7735385" cy="16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710</Words>
  <Application>Microsoft Macintosh PowerPoint</Application>
  <PresentationFormat>Widescreen</PresentationFormat>
  <Paragraphs>130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Helvetica</vt:lpstr>
      <vt:lpstr>Inconsolata</vt:lpstr>
      <vt:lpstr>Office Theme</vt:lpstr>
      <vt:lpstr>Structured data</vt:lpstr>
      <vt:lpstr>PowerPoint Presentation</vt:lpstr>
      <vt:lpstr>Open 01-pandas basics.ipynb</vt:lpstr>
      <vt:lpstr>Now let’s do a little pandas</vt:lpstr>
      <vt:lpstr>Basic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Addresses and maps</vt:lpstr>
      <vt:lpstr>PowerPoint Presentation</vt:lpstr>
      <vt:lpstr>PowerPoint Presentation</vt:lpstr>
      <vt:lpstr>Generating structured data with the awful power of LLMs</vt:lpstr>
      <vt:lpstr>PowerPoint Presentation</vt:lpstr>
      <vt:lpstr>PowerPoint Presentation</vt:lpstr>
      <vt:lpstr>PowerPoint Presentation</vt:lpstr>
      <vt:lpstr>PowerPoint Presentation</vt:lpstr>
      <vt:lpstr>now let’s do a little more pandas</vt:lpstr>
      <vt:lpstr>Structured data</vt:lpstr>
      <vt:lpstr>APIs</vt:lpstr>
      <vt:lpstr>Does anyone have a favorite pokemon?</vt:lpstr>
      <vt:lpstr>PowerPoint Presentation</vt:lpstr>
      <vt:lpstr>PowerPoint Presentation</vt:lpstr>
      <vt:lpstr>PowerPoint Presentation</vt:lpstr>
      <vt:lpstr>PowerPoint Presentation</vt:lpstr>
      <vt:lpstr>Structured vs unstructured data</vt:lpstr>
      <vt:lpstr>APIs</vt:lpstr>
      <vt:lpstr>APIs</vt:lpstr>
      <vt:lpstr>PowerPoint Presentation</vt:lpstr>
      <vt:lpstr>PowerPoint Presentation</vt:lpstr>
      <vt:lpstr>PowerPoint Presentation</vt:lpstr>
      <vt:lpstr>APIs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 messer</dc:creator>
  <cp:lastModifiedBy>jen messer</cp:lastModifiedBy>
  <cp:revision>38</cp:revision>
  <dcterms:created xsi:type="dcterms:W3CDTF">2024-08-21T20:00:53Z</dcterms:created>
  <dcterms:modified xsi:type="dcterms:W3CDTF">2024-09-25T23:19:35Z</dcterms:modified>
</cp:coreProperties>
</file>